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55"/>
  </p:notesMasterIdLst>
  <p:sldIdLst>
    <p:sldId id="278" r:id="rId5"/>
    <p:sldId id="279" r:id="rId6"/>
    <p:sldId id="280" r:id="rId7"/>
    <p:sldId id="295" r:id="rId8"/>
    <p:sldId id="282" r:id="rId9"/>
    <p:sldId id="294" r:id="rId10"/>
    <p:sldId id="305" r:id="rId11"/>
    <p:sldId id="306" r:id="rId12"/>
    <p:sldId id="308" r:id="rId13"/>
    <p:sldId id="307" r:id="rId14"/>
    <p:sldId id="290" r:id="rId15"/>
    <p:sldId id="302" r:id="rId16"/>
    <p:sldId id="303" r:id="rId17"/>
    <p:sldId id="304" r:id="rId18"/>
    <p:sldId id="309" r:id="rId19"/>
    <p:sldId id="310" r:id="rId20"/>
    <p:sldId id="432" r:id="rId21"/>
    <p:sldId id="311" r:id="rId22"/>
    <p:sldId id="314" r:id="rId23"/>
    <p:sldId id="315" r:id="rId24"/>
    <p:sldId id="316" r:id="rId25"/>
    <p:sldId id="312" r:id="rId26"/>
    <p:sldId id="313" r:id="rId27"/>
    <p:sldId id="301" r:id="rId28"/>
    <p:sldId id="437" r:id="rId29"/>
    <p:sldId id="281" r:id="rId30"/>
    <p:sldId id="317" r:id="rId31"/>
    <p:sldId id="318" r:id="rId32"/>
    <p:sldId id="319" r:id="rId33"/>
    <p:sldId id="320" r:id="rId34"/>
    <p:sldId id="417" r:id="rId35"/>
    <p:sldId id="435" r:id="rId36"/>
    <p:sldId id="418" r:id="rId37"/>
    <p:sldId id="419" r:id="rId38"/>
    <p:sldId id="422" r:id="rId39"/>
    <p:sldId id="424" r:id="rId40"/>
    <p:sldId id="425" r:id="rId41"/>
    <p:sldId id="420" r:id="rId42"/>
    <p:sldId id="421" r:id="rId43"/>
    <p:sldId id="426" r:id="rId44"/>
    <p:sldId id="423" r:id="rId45"/>
    <p:sldId id="431" r:id="rId46"/>
    <p:sldId id="427" r:id="rId47"/>
    <p:sldId id="428" r:id="rId48"/>
    <p:sldId id="438" r:id="rId49"/>
    <p:sldId id="429" r:id="rId50"/>
    <p:sldId id="433" r:id="rId51"/>
    <p:sldId id="430" r:id="rId52"/>
    <p:sldId id="292" r:id="rId53"/>
    <p:sldId id="293" r:id="rId5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3ADBB-872F-4A38-958C-3591CAEE6BB5}" v="1" dt="2025-07-11T09:53:42.194"/>
    <p1510:client id="{E8143A0E-514D-4F54-87FC-1CAC61570781}" v="6" dt="2025-07-12T07:42:59.98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82" d="100"/>
          <a:sy n="82" d="100"/>
        </p:scale>
        <p:origin x="720"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ik Jain" userId="53d89565-f08b-4dfe-9441-2b8b5900791b" providerId="ADAL" clId="{9441C2BC-97F0-4467-993D-C140531ECB16}"/>
    <pc:docChg chg="undo custSel modSld">
      <pc:chgData name="Pratik Jain" userId="53d89565-f08b-4dfe-9441-2b8b5900791b" providerId="ADAL" clId="{9441C2BC-97F0-4467-993D-C140531ECB16}" dt="2024-11-22T08:30:26.137" v="2" actId="20577"/>
      <pc:docMkLst>
        <pc:docMk/>
      </pc:docMkLst>
      <pc:sldChg chg="modSp mod">
        <pc:chgData name="Pratik Jain" userId="53d89565-f08b-4dfe-9441-2b8b5900791b" providerId="ADAL" clId="{9441C2BC-97F0-4467-993D-C140531ECB16}" dt="2024-11-22T08:30:26.137" v="2" actId="20577"/>
        <pc:sldMkLst>
          <pc:docMk/>
          <pc:sldMk cId="2102647707" sldId="417"/>
        </pc:sldMkLst>
      </pc:sldChg>
      <pc:sldChg chg="modSp mod">
        <pc:chgData name="Pratik Jain" userId="53d89565-f08b-4dfe-9441-2b8b5900791b" providerId="ADAL" clId="{9441C2BC-97F0-4467-993D-C140531ECB16}" dt="2024-11-22T08:27:28.687" v="1" actId="15"/>
        <pc:sldMkLst>
          <pc:docMk/>
          <pc:sldMk cId="1672606294" sldId="432"/>
        </pc:sldMkLst>
      </pc:sldChg>
    </pc:docChg>
  </pc:docChgLst>
  <pc:docChgLst>
    <pc:chgData name="Pratik Jain" userId="53d89565-f08b-4dfe-9441-2b8b5900791b" providerId="ADAL" clId="{401FE93E-1694-40F3-AE10-4F9899023BFA}"/>
    <pc:docChg chg="undo redo custSel addSld delSld modSld sldOrd">
      <pc:chgData name="Pratik Jain" userId="53d89565-f08b-4dfe-9441-2b8b5900791b" providerId="ADAL" clId="{401FE93E-1694-40F3-AE10-4F9899023BFA}" dt="2024-01-30T06:58:14.142" v="11609" actId="6549"/>
      <pc:docMkLst>
        <pc:docMk/>
      </pc:docMkLst>
      <pc:sldChg chg="modSp mod">
        <pc:chgData name="Pratik Jain" userId="53d89565-f08b-4dfe-9441-2b8b5900791b" providerId="ADAL" clId="{401FE93E-1694-40F3-AE10-4F9899023BFA}" dt="2024-01-29T12:56:47.503" v="9237" actId="14100"/>
        <pc:sldMkLst>
          <pc:docMk/>
          <pc:sldMk cId="2131568492" sldId="278"/>
        </pc:sldMkLst>
      </pc:sldChg>
      <pc:sldChg chg="modSp mod">
        <pc:chgData name="Pratik Jain" userId="53d89565-f08b-4dfe-9441-2b8b5900791b" providerId="ADAL" clId="{401FE93E-1694-40F3-AE10-4F9899023BFA}" dt="2024-01-29T12:57:06.634" v="9239" actId="20577"/>
        <pc:sldMkLst>
          <pc:docMk/>
          <pc:sldMk cId="3855531800" sldId="279"/>
        </pc:sldMkLst>
      </pc:sldChg>
      <pc:sldChg chg="modSp mod">
        <pc:chgData name="Pratik Jain" userId="53d89565-f08b-4dfe-9441-2b8b5900791b" providerId="ADAL" clId="{401FE93E-1694-40F3-AE10-4F9899023BFA}" dt="2024-01-29T06:49:50.980" v="13" actId="20577"/>
        <pc:sldMkLst>
          <pc:docMk/>
          <pc:sldMk cId="979622006" sldId="280"/>
        </pc:sldMkLst>
      </pc:sldChg>
      <pc:sldChg chg="modSp mod ord">
        <pc:chgData name="Pratik Jain" userId="53d89565-f08b-4dfe-9441-2b8b5900791b" providerId="ADAL" clId="{401FE93E-1694-40F3-AE10-4F9899023BFA}" dt="2024-01-29T07:26:04.796" v="857" actId="12"/>
        <pc:sldMkLst>
          <pc:docMk/>
          <pc:sldMk cId="685681062" sldId="282"/>
        </pc:sldMkLst>
      </pc:sldChg>
      <pc:sldChg chg="del">
        <pc:chgData name="Pratik Jain" userId="53d89565-f08b-4dfe-9441-2b8b5900791b" providerId="ADAL" clId="{401FE93E-1694-40F3-AE10-4F9899023BFA}" dt="2024-01-29T12:49:59.445" v="9170" actId="47"/>
        <pc:sldMkLst>
          <pc:docMk/>
          <pc:sldMk cId="2886474736" sldId="284"/>
        </pc:sldMkLst>
      </pc:sldChg>
      <pc:sldChg chg="del">
        <pc:chgData name="Pratik Jain" userId="53d89565-f08b-4dfe-9441-2b8b5900791b" providerId="ADAL" clId="{401FE93E-1694-40F3-AE10-4F9899023BFA}" dt="2024-01-29T12:49:59.445" v="9170" actId="47"/>
        <pc:sldMkLst>
          <pc:docMk/>
          <pc:sldMk cId="2011930182" sldId="285"/>
        </pc:sldMkLst>
      </pc:sldChg>
      <pc:sldChg chg="del">
        <pc:chgData name="Pratik Jain" userId="53d89565-f08b-4dfe-9441-2b8b5900791b" providerId="ADAL" clId="{401FE93E-1694-40F3-AE10-4F9899023BFA}" dt="2024-01-29T12:49:59.445" v="9170" actId="47"/>
        <pc:sldMkLst>
          <pc:docMk/>
          <pc:sldMk cId="2452269796" sldId="287"/>
        </pc:sldMkLst>
      </pc:sldChg>
      <pc:sldChg chg="del">
        <pc:chgData name="Pratik Jain" userId="53d89565-f08b-4dfe-9441-2b8b5900791b" providerId="ADAL" clId="{401FE93E-1694-40F3-AE10-4F9899023BFA}" dt="2024-01-29T12:49:59.445" v="9170" actId="47"/>
        <pc:sldMkLst>
          <pc:docMk/>
          <pc:sldMk cId="1600494506" sldId="288"/>
        </pc:sldMkLst>
      </pc:sldChg>
      <pc:sldChg chg="del">
        <pc:chgData name="Pratik Jain" userId="53d89565-f08b-4dfe-9441-2b8b5900791b" providerId="ADAL" clId="{401FE93E-1694-40F3-AE10-4F9899023BFA}" dt="2024-01-29T12:49:59.445" v="9170" actId="47"/>
        <pc:sldMkLst>
          <pc:docMk/>
          <pc:sldMk cId="2502887943" sldId="289"/>
        </pc:sldMkLst>
      </pc:sldChg>
      <pc:sldChg chg="addSp modSp mod">
        <pc:chgData name="Pratik Jain" userId="53d89565-f08b-4dfe-9441-2b8b5900791b" providerId="ADAL" clId="{401FE93E-1694-40F3-AE10-4F9899023BFA}" dt="2024-01-29T13:09:34.753" v="9323" actId="20577"/>
        <pc:sldMkLst>
          <pc:docMk/>
          <pc:sldMk cId="3170280394" sldId="290"/>
        </pc:sldMkLst>
      </pc:sldChg>
      <pc:sldChg chg="del">
        <pc:chgData name="Pratik Jain" userId="53d89565-f08b-4dfe-9441-2b8b5900791b" providerId="ADAL" clId="{401FE93E-1694-40F3-AE10-4F9899023BFA}" dt="2024-01-29T12:49:59.445" v="9170" actId="47"/>
        <pc:sldMkLst>
          <pc:docMk/>
          <pc:sldMk cId="249904479" sldId="291"/>
        </pc:sldMkLst>
      </pc:sldChg>
      <pc:sldChg chg="addSp delSp modSp mod">
        <pc:chgData name="Pratik Jain" userId="53d89565-f08b-4dfe-9441-2b8b5900791b" providerId="ADAL" clId="{401FE93E-1694-40F3-AE10-4F9899023BFA}" dt="2024-01-29T12:50:21.849" v="9195" actId="122"/>
        <pc:sldMkLst>
          <pc:docMk/>
          <pc:sldMk cId="94818171" sldId="292"/>
        </pc:sldMkLst>
      </pc:sldChg>
      <pc:sldChg chg="modSp mod">
        <pc:chgData name="Pratik Jain" userId="53d89565-f08b-4dfe-9441-2b8b5900791b" providerId="ADAL" clId="{401FE93E-1694-40F3-AE10-4F9899023BFA}" dt="2024-01-29T12:49:20.407" v="9140" actId="1037"/>
        <pc:sldMkLst>
          <pc:docMk/>
          <pc:sldMk cId="1003962426" sldId="293"/>
        </pc:sldMkLst>
      </pc:sldChg>
      <pc:sldChg chg="addSp modSp mod ord">
        <pc:chgData name="Pratik Jain" userId="53d89565-f08b-4dfe-9441-2b8b5900791b" providerId="ADAL" clId="{401FE93E-1694-40F3-AE10-4F9899023BFA}" dt="2024-01-29T13:01:50.337" v="9274"/>
        <pc:sldMkLst>
          <pc:docMk/>
          <pc:sldMk cId="1674186110" sldId="294"/>
        </pc:sldMkLst>
      </pc:sldChg>
      <pc:sldChg chg="addSp modSp add mod">
        <pc:chgData name="Pratik Jain" userId="53d89565-f08b-4dfe-9441-2b8b5900791b" providerId="ADAL" clId="{401FE93E-1694-40F3-AE10-4F9899023BFA}" dt="2024-01-29T06:58:15.885" v="259" actId="404"/>
        <pc:sldMkLst>
          <pc:docMk/>
          <pc:sldMk cId="2622954413" sldId="295"/>
        </pc:sldMkLst>
      </pc:sldChg>
      <pc:sldChg chg="delSp modSp new mod">
        <pc:chgData name="Pratik Jain" userId="53d89565-f08b-4dfe-9441-2b8b5900791b" providerId="ADAL" clId="{401FE93E-1694-40F3-AE10-4F9899023BFA}" dt="2024-01-29T07:10:10.058" v="322" actId="14100"/>
        <pc:sldMkLst>
          <pc:docMk/>
          <pc:sldMk cId="2267426819" sldId="296"/>
        </pc:sldMkLst>
      </pc:sldChg>
      <pc:sldChg chg="delSp modSp new mod ord">
        <pc:chgData name="Pratik Jain" userId="53d89565-f08b-4dfe-9441-2b8b5900791b" providerId="ADAL" clId="{401FE93E-1694-40F3-AE10-4F9899023BFA}" dt="2024-01-30T05:41:00.838" v="11165" actId="1076"/>
        <pc:sldMkLst>
          <pc:docMk/>
          <pc:sldMk cId="2340770995" sldId="297"/>
        </pc:sldMkLst>
      </pc:sldChg>
      <pc:sldChg chg="delSp modSp new mod ord">
        <pc:chgData name="Pratik Jain" userId="53d89565-f08b-4dfe-9441-2b8b5900791b" providerId="ADAL" clId="{401FE93E-1694-40F3-AE10-4F9899023BFA}" dt="2024-01-29T13:03:12.199" v="9305" actId="20577"/>
        <pc:sldMkLst>
          <pc:docMk/>
          <pc:sldMk cId="2960986133" sldId="298"/>
        </pc:sldMkLst>
      </pc:sldChg>
      <pc:sldChg chg="modSp add mod ord">
        <pc:chgData name="Pratik Jain" userId="53d89565-f08b-4dfe-9441-2b8b5900791b" providerId="ADAL" clId="{401FE93E-1694-40F3-AE10-4F9899023BFA}" dt="2024-01-29T07:20:19.963" v="507" actId="20577"/>
        <pc:sldMkLst>
          <pc:docMk/>
          <pc:sldMk cId="826771394" sldId="299"/>
        </pc:sldMkLst>
      </pc:sldChg>
      <pc:sldChg chg="modSp add mod ord">
        <pc:chgData name="Pratik Jain" userId="53d89565-f08b-4dfe-9441-2b8b5900791b" providerId="ADAL" clId="{401FE93E-1694-40F3-AE10-4F9899023BFA}" dt="2024-01-29T07:24:48.571" v="832" actId="20577"/>
        <pc:sldMkLst>
          <pc:docMk/>
          <pc:sldMk cId="3906365616" sldId="300"/>
        </pc:sldMkLst>
      </pc:sldChg>
      <pc:sldChg chg="addSp modSp add mod">
        <pc:chgData name="Pratik Jain" userId="53d89565-f08b-4dfe-9441-2b8b5900791b" providerId="ADAL" clId="{401FE93E-1694-40F3-AE10-4F9899023BFA}" dt="2024-01-29T13:30:48.660" v="10283" actId="6549"/>
        <pc:sldMkLst>
          <pc:docMk/>
          <pc:sldMk cId="3554469608" sldId="301"/>
        </pc:sldMkLst>
      </pc:sldChg>
      <pc:sldChg chg="delSp modSp new mod">
        <pc:chgData name="Pratik Jain" userId="53d89565-f08b-4dfe-9441-2b8b5900791b" providerId="ADAL" clId="{401FE93E-1694-40F3-AE10-4F9899023BFA}" dt="2024-01-29T07:29:26.378" v="1154" actId="1076"/>
        <pc:sldMkLst>
          <pc:docMk/>
          <pc:sldMk cId="599055988" sldId="302"/>
        </pc:sldMkLst>
      </pc:sldChg>
      <pc:sldChg chg="delSp modSp new mod">
        <pc:chgData name="Pratik Jain" userId="53d89565-f08b-4dfe-9441-2b8b5900791b" providerId="ADAL" clId="{401FE93E-1694-40F3-AE10-4F9899023BFA}" dt="2024-01-29T13:13:03.408" v="9345" actId="6549"/>
        <pc:sldMkLst>
          <pc:docMk/>
          <pc:sldMk cId="2286287465" sldId="303"/>
        </pc:sldMkLst>
      </pc:sldChg>
      <pc:sldChg chg="delSp modSp new mod">
        <pc:chgData name="Pratik Jain" userId="53d89565-f08b-4dfe-9441-2b8b5900791b" providerId="ADAL" clId="{401FE93E-1694-40F3-AE10-4F9899023BFA}" dt="2024-01-29T13:13:39.513" v="9351" actId="20577"/>
        <pc:sldMkLst>
          <pc:docMk/>
          <pc:sldMk cId="2639611315" sldId="304"/>
        </pc:sldMkLst>
      </pc:sldChg>
      <pc:sldChg chg="delSp modSp new mod">
        <pc:chgData name="Pratik Jain" userId="53d89565-f08b-4dfe-9441-2b8b5900791b" providerId="ADAL" clId="{401FE93E-1694-40F3-AE10-4F9899023BFA}" dt="2024-01-29T13:05:31.986" v="9313" actId="20577"/>
        <pc:sldMkLst>
          <pc:docMk/>
          <pc:sldMk cId="3390123500" sldId="305"/>
        </pc:sldMkLst>
      </pc:sldChg>
      <pc:sldChg chg="modSp add mod">
        <pc:chgData name="Pratik Jain" userId="53d89565-f08b-4dfe-9441-2b8b5900791b" providerId="ADAL" clId="{401FE93E-1694-40F3-AE10-4F9899023BFA}" dt="2024-01-29T07:43:04.442" v="2554" actId="20577"/>
        <pc:sldMkLst>
          <pc:docMk/>
          <pc:sldMk cId="4275476145" sldId="306"/>
        </pc:sldMkLst>
      </pc:sldChg>
      <pc:sldChg chg="modSp add mod">
        <pc:chgData name="Pratik Jain" userId="53d89565-f08b-4dfe-9441-2b8b5900791b" providerId="ADAL" clId="{401FE93E-1694-40F3-AE10-4F9899023BFA}" dt="2024-01-29T07:45:15.120" v="2695" actId="20577"/>
        <pc:sldMkLst>
          <pc:docMk/>
          <pc:sldMk cId="3088844334" sldId="307"/>
        </pc:sldMkLst>
      </pc:sldChg>
      <pc:sldChg chg="modSp add mod ord">
        <pc:chgData name="Pratik Jain" userId="53d89565-f08b-4dfe-9441-2b8b5900791b" providerId="ADAL" clId="{401FE93E-1694-40F3-AE10-4F9899023BFA}" dt="2024-01-29T07:52:03.803" v="3614" actId="207"/>
        <pc:sldMkLst>
          <pc:docMk/>
          <pc:sldMk cId="3954179248" sldId="308"/>
        </pc:sldMkLst>
      </pc:sldChg>
      <pc:sldChg chg="modSp add mod ord">
        <pc:chgData name="Pratik Jain" userId="53d89565-f08b-4dfe-9441-2b8b5900791b" providerId="ADAL" clId="{401FE93E-1694-40F3-AE10-4F9899023BFA}" dt="2024-01-29T13:14:17.355" v="9353" actId="6549"/>
        <pc:sldMkLst>
          <pc:docMk/>
          <pc:sldMk cId="214776959" sldId="309"/>
        </pc:sldMkLst>
      </pc:sldChg>
      <pc:sldChg chg="modSp add mod ord">
        <pc:chgData name="Pratik Jain" userId="53d89565-f08b-4dfe-9441-2b8b5900791b" providerId="ADAL" clId="{401FE93E-1694-40F3-AE10-4F9899023BFA}" dt="2024-01-29T08:46:34.750" v="5236" actId="20577"/>
        <pc:sldMkLst>
          <pc:docMk/>
          <pc:sldMk cId="4289657516" sldId="310"/>
        </pc:sldMkLst>
      </pc:sldChg>
      <pc:sldChg chg="modSp add mod ord">
        <pc:chgData name="Pratik Jain" userId="53d89565-f08b-4dfe-9441-2b8b5900791b" providerId="ADAL" clId="{401FE93E-1694-40F3-AE10-4F9899023BFA}" dt="2024-01-29T09:56:55.028" v="5527" actId="1076"/>
        <pc:sldMkLst>
          <pc:docMk/>
          <pc:sldMk cId="118578187" sldId="311"/>
        </pc:sldMkLst>
      </pc:sldChg>
      <pc:sldChg chg="modSp add mod">
        <pc:chgData name="Pratik Jain" userId="53d89565-f08b-4dfe-9441-2b8b5900791b" providerId="ADAL" clId="{401FE93E-1694-40F3-AE10-4F9899023BFA}" dt="2024-01-30T05:54:09.990" v="11167" actId="20577"/>
        <pc:sldMkLst>
          <pc:docMk/>
          <pc:sldMk cId="2309708749" sldId="312"/>
        </pc:sldMkLst>
      </pc:sldChg>
      <pc:sldChg chg="modSp add mod">
        <pc:chgData name="Pratik Jain" userId="53d89565-f08b-4dfe-9441-2b8b5900791b" providerId="ADAL" clId="{401FE93E-1694-40F3-AE10-4F9899023BFA}" dt="2024-01-29T13:28:20.102" v="10269" actId="20577"/>
        <pc:sldMkLst>
          <pc:docMk/>
          <pc:sldMk cId="3655181262" sldId="313"/>
        </pc:sldMkLst>
      </pc:sldChg>
      <pc:sldChg chg="modSp add mod ord">
        <pc:chgData name="Pratik Jain" userId="53d89565-f08b-4dfe-9441-2b8b5900791b" providerId="ADAL" clId="{401FE93E-1694-40F3-AE10-4F9899023BFA}" dt="2024-01-29T13:25:07.562" v="10215" actId="6549"/>
        <pc:sldMkLst>
          <pc:docMk/>
          <pc:sldMk cId="1978533572" sldId="314"/>
        </pc:sldMkLst>
      </pc:sldChg>
      <pc:sldChg chg="modSp add mod">
        <pc:chgData name="Pratik Jain" userId="53d89565-f08b-4dfe-9441-2b8b5900791b" providerId="ADAL" clId="{401FE93E-1694-40F3-AE10-4F9899023BFA}" dt="2024-01-29T11:05:59.854" v="6689" actId="20577"/>
        <pc:sldMkLst>
          <pc:docMk/>
          <pc:sldMk cId="1109573014" sldId="315"/>
        </pc:sldMkLst>
      </pc:sldChg>
      <pc:sldChg chg="modSp add mod">
        <pc:chgData name="Pratik Jain" userId="53d89565-f08b-4dfe-9441-2b8b5900791b" providerId="ADAL" clId="{401FE93E-1694-40F3-AE10-4F9899023BFA}" dt="2024-01-29T11:07:17.478" v="6785" actId="20577"/>
        <pc:sldMkLst>
          <pc:docMk/>
          <pc:sldMk cId="3007091443" sldId="316"/>
        </pc:sldMkLst>
      </pc:sldChg>
      <pc:sldChg chg="delSp modSp new mod">
        <pc:chgData name="Pratik Jain" userId="53d89565-f08b-4dfe-9441-2b8b5900791b" providerId="ADAL" clId="{401FE93E-1694-40F3-AE10-4F9899023BFA}" dt="2024-01-29T11:32:38.511" v="7087" actId="403"/>
        <pc:sldMkLst>
          <pc:docMk/>
          <pc:sldMk cId="1846603343" sldId="317"/>
        </pc:sldMkLst>
      </pc:sldChg>
      <pc:sldChg chg="delSp modSp new mod">
        <pc:chgData name="Pratik Jain" userId="53d89565-f08b-4dfe-9441-2b8b5900791b" providerId="ADAL" clId="{401FE93E-1694-40F3-AE10-4F9899023BFA}" dt="2024-01-29T11:40:16.173" v="7349" actId="12"/>
        <pc:sldMkLst>
          <pc:docMk/>
          <pc:sldMk cId="1997330927" sldId="318"/>
        </pc:sldMkLst>
      </pc:sldChg>
      <pc:sldChg chg="addSp delSp modSp new mod">
        <pc:chgData name="Pratik Jain" userId="53d89565-f08b-4dfe-9441-2b8b5900791b" providerId="ADAL" clId="{401FE93E-1694-40F3-AE10-4F9899023BFA}" dt="2024-01-29T11:52:29.067" v="7732" actId="1076"/>
        <pc:sldMkLst>
          <pc:docMk/>
          <pc:sldMk cId="3156561860" sldId="319"/>
        </pc:sldMkLst>
      </pc:sldChg>
      <pc:sldChg chg="delSp modSp new mod">
        <pc:chgData name="Pratik Jain" userId="53d89565-f08b-4dfe-9441-2b8b5900791b" providerId="ADAL" clId="{401FE93E-1694-40F3-AE10-4F9899023BFA}" dt="2024-01-29T11:53:32.794" v="7753" actId="14100"/>
        <pc:sldMkLst>
          <pc:docMk/>
          <pc:sldMk cId="3049379450" sldId="320"/>
        </pc:sldMkLst>
      </pc:sldChg>
      <pc:sldChg chg="modSp add mod modClrScheme chgLayout">
        <pc:chgData name="Pratik Jain" userId="53d89565-f08b-4dfe-9441-2b8b5900791b" providerId="ADAL" clId="{401FE93E-1694-40F3-AE10-4F9899023BFA}" dt="2024-01-30T06:04:52.847" v="11200" actId="5793"/>
        <pc:sldMkLst>
          <pc:docMk/>
          <pc:sldMk cId="2102647707" sldId="417"/>
        </pc:sldMkLst>
      </pc:sldChg>
      <pc:sldChg chg="modSp add mod modClrScheme chgLayout">
        <pc:chgData name="Pratik Jain" userId="53d89565-f08b-4dfe-9441-2b8b5900791b" providerId="ADAL" clId="{401FE93E-1694-40F3-AE10-4F9899023BFA}" dt="2024-01-29T11:55:51.309" v="7795" actId="12"/>
        <pc:sldMkLst>
          <pc:docMk/>
          <pc:sldMk cId="1713444608" sldId="418"/>
        </pc:sldMkLst>
      </pc:sldChg>
      <pc:sldChg chg="addSp delSp modSp add mod modClrScheme chgLayout">
        <pc:chgData name="Pratik Jain" userId="53d89565-f08b-4dfe-9441-2b8b5900791b" providerId="ADAL" clId="{401FE93E-1694-40F3-AE10-4F9899023BFA}" dt="2024-01-29T11:57:02.559" v="7806" actId="20577"/>
        <pc:sldMkLst>
          <pc:docMk/>
          <pc:sldMk cId="1080331844" sldId="419"/>
        </pc:sldMkLst>
      </pc:sldChg>
      <pc:sldChg chg="delSp modSp new mod">
        <pc:chgData name="Pratik Jain" userId="53d89565-f08b-4dfe-9441-2b8b5900791b" providerId="ADAL" clId="{401FE93E-1694-40F3-AE10-4F9899023BFA}" dt="2024-01-29T11:57:58.932" v="7826" actId="20577"/>
        <pc:sldMkLst>
          <pc:docMk/>
          <pc:sldMk cId="752716747" sldId="420"/>
        </pc:sldMkLst>
      </pc:sldChg>
      <pc:sldChg chg="modSp add mod">
        <pc:chgData name="Pratik Jain" userId="53d89565-f08b-4dfe-9441-2b8b5900791b" providerId="ADAL" clId="{401FE93E-1694-40F3-AE10-4F9899023BFA}" dt="2024-01-29T11:58:23.806" v="7836" actId="123"/>
        <pc:sldMkLst>
          <pc:docMk/>
          <pc:sldMk cId="689703161" sldId="421"/>
        </pc:sldMkLst>
      </pc:sldChg>
      <pc:sldChg chg="modSp add mod ord">
        <pc:chgData name="Pratik Jain" userId="53d89565-f08b-4dfe-9441-2b8b5900791b" providerId="ADAL" clId="{401FE93E-1694-40F3-AE10-4F9899023BFA}" dt="2024-01-29T12:07:58.765" v="8030"/>
        <pc:sldMkLst>
          <pc:docMk/>
          <pc:sldMk cId="3608494051" sldId="422"/>
        </pc:sldMkLst>
      </pc:sldChg>
      <pc:sldChg chg="addSp delSp modSp new mod">
        <pc:chgData name="Pratik Jain" userId="53d89565-f08b-4dfe-9441-2b8b5900791b" providerId="ADAL" clId="{401FE93E-1694-40F3-AE10-4F9899023BFA}" dt="2024-01-29T12:15:06.883" v="8214" actId="122"/>
        <pc:sldMkLst>
          <pc:docMk/>
          <pc:sldMk cId="3935363383" sldId="423"/>
        </pc:sldMkLst>
      </pc:sldChg>
      <pc:sldChg chg="delSp modSp new mod ord">
        <pc:chgData name="Pratik Jain" userId="53d89565-f08b-4dfe-9441-2b8b5900791b" providerId="ADAL" clId="{401FE93E-1694-40F3-AE10-4F9899023BFA}" dt="2024-01-29T12:07:58.765" v="8030"/>
        <pc:sldMkLst>
          <pc:docMk/>
          <pc:sldMk cId="1811882813" sldId="424"/>
        </pc:sldMkLst>
      </pc:sldChg>
      <pc:sldChg chg="modSp add mod">
        <pc:chgData name="Pratik Jain" userId="53d89565-f08b-4dfe-9441-2b8b5900791b" providerId="ADAL" clId="{401FE93E-1694-40F3-AE10-4F9899023BFA}" dt="2024-01-29T12:09:19.843" v="8120" actId="113"/>
        <pc:sldMkLst>
          <pc:docMk/>
          <pc:sldMk cId="3739868770" sldId="425"/>
        </pc:sldMkLst>
      </pc:sldChg>
      <pc:sldChg chg="modSp add del mod">
        <pc:chgData name="Pratik Jain" userId="53d89565-f08b-4dfe-9441-2b8b5900791b" providerId="ADAL" clId="{401FE93E-1694-40F3-AE10-4F9899023BFA}" dt="2024-01-29T12:11:12.461" v="8157" actId="47"/>
        <pc:sldMkLst>
          <pc:docMk/>
          <pc:sldMk cId="118847161" sldId="426"/>
        </pc:sldMkLst>
      </pc:sldChg>
      <pc:sldChg chg="modSp add mod ord">
        <pc:chgData name="Pratik Jain" userId="53d89565-f08b-4dfe-9441-2b8b5900791b" providerId="ADAL" clId="{401FE93E-1694-40F3-AE10-4F9899023BFA}" dt="2024-01-29T12:12:45.250" v="8184" actId="14100"/>
        <pc:sldMkLst>
          <pc:docMk/>
          <pc:sldMk cId="4098745565" sldId="426"/>
        </pc:sldMkLst>
      </pc:sldChg>
      <pc:sldChg chg="delSp modSp new mod">
        <pc:chgData name="Pratik Jain" userId="53d89565-f08b-4dfe-9441-2b8b5900791b" providerId="ADAL" clId="{401FE93E-1694-40F3-AE10-4F9899023BFA}" dt="2024-01-29T12:26:47.942" v="8251" actId="113"/>
        <pc:sldMkLst>
          <pc:docMk/>
          <pc:sldMk cId="3277149360" sldId="427"/>
        </pc:sldMkLst>
      </pc:sldChg>
      <pc:sldChg chg="modSp add mod">
        <pc:chgData name="Pratik Jain" userId="53d89565-f08b-4dfe-9441-2b8b5900791b" providerId="ADAL" clId="{401FE93E-1694-40F3-AE10-4F9899023BFA}" dt="2024-01-29T12:27:25.799" v="8257" actId="113"/>
        <pc:sldMkLst>
          <pc:docMk/>
          <pc:sldMk cId="1685385525" sldId="428"/>
        </pc:sldMkLst>
      </pc:sldChg>
      <pc:sldChg chg="modSp new mod">
        <pc:chgData name="Pratik Jain" userId="53d89565-f08b-4dfe-9441-2b8b5900791b" providerId="ADAL" clId="{401FE93E-1694-40F3-AE10-4F9899023BFA}" dt="2024-01-29T13:37:34.725" v="10337"/>
        <pc:sldMkLst>
          <pc:docMk/>
          <pc:sldMk cId="2624005005" sldId="429"/>
        </pc:sldMkLst>
      </pc:sldChg>
      <pc:sldChg chg="delSp modSp new mod ord">
        <pc:chgData name="Pratik Jain" userId="53d89565-f08b-4dfe-9441-2b8b5900791b" providerId="ADAL" clId="{401FE93E-1694-40F3-AE10-4F9899023BFA}" dt="2024-01-29T13:45:01.871" v="11111"/>
        <pc:sldMkLst>
          <pc:docMk/>
          <pc:sldMk cId="1864630700" sldId="430"/>
        </pc:sldMkLst>
      </pc:sldChg>
      <pc:sldChg chg="new del">
        <pc:chgData name="Pratik Jain" userId="53d89565-f08b-4dfe-9441-2b8b5900791b" providerId="ADAL" clId="{401FE93E-1694-40F3-AE10-4F9899023BFA}" dt="2024-01-29T12:50:41.747" v="9197" actId="47"/>
        <pc:sldMkLst>
          <pc:docMk/>
          <pc:sldMk cId="2150903378" sldId="431"/>
        </pc:sldMkLst>
      </pc:sldChg>
      <pc:sldChg chg="delSp modSp new add del mod ord">
        <pc:chgData name="Pratik Jain" userId="53d89565-f08b-4dfe-9441-2b8b5900791b" providerId="ADAL" clId="{401FE93E-1694-40F3-AE10-4F9899023BFA}" dt="2024-01-29T13:49:39.415" v="11162"/>
        <pc:sldMkLst>
          <pc:docMk/>
          <pc:sldMk cId="3369694772" sldId="431"/>
        </pc:sldMkLst>
      </pc:sldChg>
      <pc:sldChg chg="modSp add mod">
        <pc:chgData name="Pratik Jain" userId="53d89565-f08b-4dfe-9441-2b8b5900791b" providerId="ADAL" clId="{401FE93E-1694-40F3-AE10-4F9899023BFA}" dt="2024-01-29T13:24:13.162" v="10214" actId="20577"/>
        <pc:sldMkLst>
          <pc:docMk/>
          <pc:sldMk cId="1672606294" sldId="432"/>
        </pc:sldMkLst>
      </pc:sldChg>
      <pc:sldChg chg="delSp modSp new mod">
        <pc:chgData name="Pratik Jain" userId="53d89565-f08b-4dfe-9441-2b8b5900791b" providerId="ADAL" clId="{401FE93E-1694-40F3-AE10-4F9899023BFA}" dt="2024-01-29T13:45:29.814" v="11112" actId="20577"/>
        <pc:sldMkLst>
          <pc:docMk/>
          <pc:sldMk cId="2984547804" sldId="433"/>
        </pc:sldMkLst>
      </pc:sldChg>
      <pc:sldChg chg="delSp modSp new mod">
        <pc:chgData name="Pratik Jain" userId="53d89565-f08b-4dfe-9441-2b8b5900791b" providerId="ADAL" clId="{401FE93E-1694-40F3-AE10-4F9899023BFA}" dt="2024-01-30T06:17:58.043" v="11224" actId="20577"/>
        <pc:sldMkLst>
          <pc:docMk/>
          <pc:sldMk cId="1063291058" sldId="434"/>
        </pc:sldMkLst>
      </pc:sldChg>
      <pc:sldChg chg="modSp add mod">
        <pc:chgData name="Pratik Jain" userId="53d89565-f08b-4dfe-9441-2b8b5900791b" providerId="ADAL" clId="{401FE93E-1694-40F3-AE10-4F9899023BFA}" dt="2024-01-30T06:05:09.268" v="11206" actId="5793"/>
        <pc:sldMkLst>
          <pc:docMk/>
          <pc:sldMk cId="1575624569" sldId="435"/>
        </pc:sldMkLst>
      </pc:sldChg>
      <pc:sldChg chg="delSp modSp new del mod ord">
        <pc:chgData name="Pratik Jain" userId="53d89565-f08b-4dfe-9441-2b8b5900791b" providerId="ADAL" clId="{401FE93E-1694-40F3-AE10-4F9899023BFA}" dt="2024-01-29T13:49:40.627" v="11163" actId="47"/>
        <pc:sldMkLst>
          <pc:docMk/>
          <pc:sldMk cId="3585691552" sldId="435"/>
        </pc:sldMkLst>
      </pc:sldChg>
      <pc:sldChg chg="delSp modSp new mod">
        <pc:chgData name="Pratik Jain" userId="53d89565-f08b-4dfe-9441-2b8b5900791b" providerId="ADAL" clId="{401FE93E-1694-40F3-AE10-4F9899023BFA}" dt="2024-01-30T06:58:14.142" v="11609" actId="6549"/>
        <pc:sldMkLst>
          <pc:docMk/>
          <pc:sldMk cId="1271878909" sldId="436"/>
        </pc:sldMkLst>
      </pc:sldChg>
    </pc:docChg>
  </pc:docChgLst>
  <pc:docChgLst>
    <pc:chgData name="Dr. Paras Kochar, Advocate" userId="05582f87-16af-40cb-8348-5a7a5b104ea9" providerId="ADAL" clId="{B364FFC0-8208-4B1C-8334-F2DC4382AF5B}"/>
    <pc:docChg chg="undo redo custSel addSld delSld modSld sldOrd">
      <pc:chgData name="Dr. Paras Kochar, Advocate" userId="05582f87-16af-40cb-8348-5a7a5b104ea9" providerId="ADAL" clId="{B364FFC0-8208-4B1C-8334-F2DC4382AF5B}" dt="2025-02-26T08:14:27.671" v="139" actId="20577"/>
      <pc:docMkLst>
        <pc:docMk/>
      </pc:docMkLst>
      <pc:sldChg chg="modSp mod">
        <pc:chgData name="Dr. Paras Kochar, Advocate" userId="05582f87-16af-40cb-8348-5a7a5b104ea9" providerId="ADAL" clId="{B364FFC0-8208-4B1C-8334-F2DC4382AF5B}" dt="2025-02-25T08:03:07.374" v="16" actId="20577"/>
        <pc:sldMkLst>
          <pc:docMk/>
          <pc:sldMk cId="2131568492" sldId="278"/>
        </pc:sldMkLst>
      </pc:sldChg>
      <pc:sldChg chg="modSp mod">
        <pc:chgData name="Dr. Paras Kochar, Advocate" userId="05582f87-16af-40cb-8348-5a7a5b104ea9" providerId="ADAL" clId="{B364FFC0-8208-4B1C-8334-F2DC4382AF5B}" dt="2025-02-26T07:44:03.046" v="91" actId="20577"/>
        <pc:sldMkLst>
          <pc:docMk/>
          <pc:sldMk cId="3170280394" sldId="290"/>
        </pc:sldMkLst>
      </pc:sldChg>
      <pc:sldChg chg="modSp mod">
        <pc:chgData name="Dr. Paras Kochar, Advocate" userId="05582f87-16af-40cb-8348-5a7a5b104ea9" providerId="ADAL" clId="{B364FFC0-8208-4B1C-8334-F2DC4382AF5B}" dt="2025-02-26T07:53:12.060" v="116" actId="20577"/>
        <pc:sldMkLst>
          <pc:docMk/>
          <pc:sldMk cId="94818171" sldId="292"/>
        </pc:sldMkLst>
      </pc:sldChg>
      <pc:sldChg chg="del">
        <pc:chgData name="Dr. Paras Kochar, Advocate" userId="05582f87-16af-40cb-8348-5a7a5b104ea9" providerId="ADAL" clId="{B364FFC0-8208-4B1C-8334-F2DC4382AF5B}" dt="2025-02-26T07:40:09.863" v="63" actId="47"/>
        <pc:sldMkLst>
          <pc:docMk/>
          <pc:sldMk cId="2267426819" sldId="296"/>
        </pc:sldMkLst>
      </pc:sldChg>
      <pc:sldChg chg="del">
        <pc:chgData name="Dr. Paras Kochar, Advocate" userId="05582f87-16af-40cb-8348-5a7a5b104ea9" providerId="ADAL" clId="{B364FFC0-8208-4B1C-8334-F2DC4382AF5B}" dt="2025-02-26T07:40:02.342" v="61" actId="47"/>
        <pc:sldMkLst>
          <pc:docMk/>
          <pc:sldMk cId="2340770995" sldId="297"/>
        </pc:sldMkLst>
      </pc:sldChg>
      <pc:sldChg chg="del ord">
        <pc:chgData name="Dr. Paras Kochar, Advocate" userId="05582f87-16af-40cb-8348-5a7a5b104ea9" providerId="ADAL" clId="{B364FFC0-8208-4B1C-8334-F2DC4382AF5B}" dt="2025-02-26T07:40:04.398" v="62" actId="47"/>
        <pc:sldMkLst>
          <pc:docMk/>
          <pc:sldMk cId="2960986133" sldId="298"/>
        </pc:sldMkLst>
      </pc:sldChg>
      <pc:sldChg chg="del">
        <pc:chgData name="Dr. Paras Kochar, Advocate" userId="05582f87-16af-40cb-8348-5a7a5b104ea9" providerId="ADAL" clId="{B364FFC0-8208-4B1C-8334-F2DC4382AF5B}" dt="2025-02-26T07:40:12.009" v="64" actId="47"/>
        <pc:sldMkLst>
          <pc:docMk/>
          <pc:sldMk cId="826771394" sldId="299"/>
        </pc:sldMkLst>
      </pc:sldChg>
      <pc:sldChg chg="del">
        <pc:chgData name="Dr. Paras Kochar, Advocate" userId="05582f87-16af-40cb-8348-5a7a5b104ea9" providerId="ADAL" clId="{B364FFC0-8208-4B1C-8334-F2DC4382AF5B}" dt="2025-02-26T07:40:13.363" v="65" actId="47"/>
        <pc:sldMkLst>
          <pc:docMk/>
          <pc:sldMk cId="3906365616" sldId="300"/>
        </pc:sldMkLst>
      </pc:sldChg>
      <pc:sldChg chg="modSp mod">
        <pc:chgData name="Dr. Paras Kochar, Advocate" userId="05582f87-16af-40cb-8348-5a7a5b104ea9" providerId="ADAL" clId="{B364FFC0-8208-4B1C-8334-F2DC4382AF5B}" dt="2025-02-26T08:14:27.671" v="139" actId="20577"/>
        <pc:sldMkLst>
          <pc:docMk/>
          <pc:sldMk cId="1846603343" sldId="317"/>
        </pc:sldMkLst>
      </pc:sldChg>
      <pc:sldChg chg="modSp mod">
        <pc:chgData name="Dr. Paras Kochar, Advocate" userId="05582f87-16af-40cb-8348-5a7a5b104ea9" providerId="ADAL" clId="{B364FFC0-8208-4B1C-8334-F2DC4382AF5B}" dt="2025-02-26T07:48:23.560" v="111" actId="20577"/>
        <pc:sldMkLst>
          <pc:docMk/>
          <pc:sldMk cId="689703161" sldId="421"/>
        </pc:sldMkLst>
      </pc:sldChg>
      <pc:sldChg chg="del">
        <pc:chgData name="Dr. Paras Kochar, Advocate" userId="05582f87-16af-40cb-8348-5a7a5b104ea9" providerId="ADAL" clId="{B364FFC0-8208-4B1C-8334-F2DC4382AF5B}" dt="2025-02-26T07:51:11.134" v="112" actId="47"/>
        <pc:sldMkLst>
          <pc:docMk/>
          <pc:sldMk cId="1271878909" sldId="436"/>
        </pc:sldMkLst>
      </pc:sldChg>
      <pc:sldChg chg="modSp add mod">
        <pc:chgData name="Dr. Paras Kochar, Advocate" userId="05582f87-16af-40cb-8348-5a7a5b104ea9" providerId="ADAL" clId="{B364FFC0-8208-4B1C-8334-F2DC4382AF5B}" dt="2025-02-26T07:34:31.673" v="58" actId="113"/>
        <pc:sldMkLst>
          <pc:docMk/>
          <pc:sldMk cId="4098292481" sldId="437"/>
        </pc:sldMkLst>
      </pc:sldChg>
    </pc:docChg>
  </pc:docChgLst>
  <pc:docChgLst>
    <pc:chgData name="Dr. Paras Kochar, Advocate" userId="05582f87-16af-40cb-8348-5a7a5b104ea9" providerId="ADAL" clId="{E8143A0E-514D-4F54-87FC-1CAC61570781}"/>
    <pc:docChg chg="custSel addSld delSld modSld">
      <pc:chgData name="Dr. Paras Kochar, Advocate" userId="05582f87-16af-40cb-8348-5a7a5b104ea9" providerId="ADAL" clId="{E8143A0E-514D-4F54-87FC-1CAC61570781}" dt="2025-07-12T07:51:38.559" v="196" actId="47"/>
      <pc:docMkLst>
        <pc:docMk/>
      </pc:docMkLst>
      <pc:sldChg chg="modSp mod">
        <pc:chgData name="Dr. Paras Kochar, Advocate" userId="05582f87-16af-40cb-8348-5a7a5b104ea9" providerId="ADAL" clId="{E8143A0E-514D-4F54-87FC-1CAC61570781}" dt="2025-07-12T07:46:31.752" v="172" actId="20577"/>
        <pc:sldMkLst>
          <pc:docMk/>
          <pc:sldMk cId="2131568492" sldId="278"/>
        </pc:sldMkLst>
        <pc:spChg chg="mod">
          <ac:chgData name="Dr. Paras Kochar, Advocate" userId="05582f87-16af-40cb-8348-5a7a5b104ea9" providerId="ADAL" clId="{E8143A0E-514D-4F54-87FC-1CAC61570781}" dt="2025-07-12T07:46:31.752" v="172" actId="20577"/>
          <ac:spMkLst>
            <pc:docMk/>
            <pc:sldMk cId="2131568492" sldId="278"/>
            <ac:spMk id="3" creationId="{86C1060B-300F-3CE3-E5AA-D8E29791C960}"/>
          </ac:spMkLst>
        </pc:spChg>
      </pc:sldChg>
      <pc:sldChg chg="modSp mod">
        <pc:chgData name="Dr. Paras Kochar, Advocate" userId="05582f87-16af-40cb-8348-5a7a5b104ea9" providerId="ADAL" clId="{E8143A0E-514D-4F54-87FC-1CAC61570781}" dt="2025-07-12T07:48:47.698" v="178" actId="20577"/>
        <pc:sldMkLst>
          <pc:docMk/>
          <pc:sldMk cId="118578187" sldId="311"/>
        </pc:sldMkLst>
        <pc:spChg chg="mod">
          <ac:chgData name="Dr. Paras Kochar, Advocate" userId="05582f87-16af-40cb-8348-5a7a5b104ea9" providerId="ADAL" clId="{E8143A0E-514D-4F54-87FC-1CAC61570781}" dt="2025-07-12T07:48:47.698" v="178" actId="20577"/>
          <ac:spMkLst>
            <pc:docMk/>
            <pc:sldMk cId="118578187" sldId="311"/>
            <ac:spMk id="3" creationId="{0CF14380-2E19-9320-772F-87EF203CD2AC}"/>
          </ac:spMkLst>
        </pc:spChg>
      </pc:sldChg>
      <pc:sldChg chg="modSp mod">
        <pc:chgData name="Dr. Paras Kochar, Advocate" userId="05582f87-16af-40cb-8348-5a7a5b104ea9" providerId="ADAL" clId="{E8143A0E-514D-4F54-87FC-1CAC61570781}" dt="2025-07-12T07:49:18.292" v="184" actId="20577"/>
        <pc:sldMkLst>
          <pc:docMk/>
          <pc:sldMk cId="1109573014" sldId="315"/>
        </pc:sldMkLst>
        <pc:spChg chg="mod">
          <ac:chgData name="Dr. Paras Kochar, Advocate" userId="05582f87-16af-40cb-8348-5a7a5b104ea9" providerId="ADAL" clId="{E8143A0E-514D-4F54-87FC-1CAC61570781}" dt="2025-07-12T07:49:18.292" v="184" actId="20577"/>
          <ac:spMkLst>
            <pc:docMk/>
            <pc:sldMk cId="1109573014" sldId="315"/>
            <ac:spMk id="3" creationId="{0CF14380-2E19-9320-772F-87EF203CD2AC}"/>
          </ac:spMkLst>
        </pc:spChg>
      </pc:sldChg>
      <pc:sldChg chg="modSp mod">
        <pc:chgData name="Dr. Paras Kochar, Advocate" userId="05582f87-16af-40cb-8348-5a7a5b104ea9" providerId="ADAL" clId="{E8143A0E-514D-4F54-87FC-1CAC61570781}" dt="2025-07-12T07:49:35.386" v="190" actId="20577"/>
        <pc:sldMkLst>
          <pc:docMk/>
          <pc:sldMk cId="3007091443" sldId="316"/>
        </pc:sldMkLst>
        <pc:spChg chg="mod">
          <ac:chgData name="Dr. Paras Kochar, Advocate" userId="05582f87-16af-40cb-8348-5a7a5b104ea9" providerId="ADAL" clId="{E8143A0E-514D-4F54-87FC-1CAC61570781}" dt="2025-07-12T07:49:35.386" v="190" actId="20577"/>
          <ac:spMkLst>
            <pc:docMk/>
            <pc:sldMk cId="3007091443" sldId="316"/>
            <ac:spMk id="3" creationId="{0CF14380-2E19-9320-772F-87EF203CD2AC}"/>
          </ac:spMkLst>
        </pc:spChg>
      </pc:sldChg>
      <pc:sldChg chg="modSp mod">
        <pc:chgData name="Dr. Paras Kochar, Advocate" userId="05582f87-16af-40cb-8348-5a7a5b104ea9" providerId="ADAL" clId="{E8143A0E-514D-4F54-87FC-1CAC61570781}" dt="2025-07-12T07:32:11.257" v="2"/>
        <pc:sldMkLst>
          <pc:docMk/>
          <pc:sldMk cId="3049379450" sldId="320"/>
        </pc:sldMkLst>
        <pc:spChg chg="mod">
          <ac:chgData name="Dr. Paras Kochar, Advocate" userId="05582f87-16af-40cb-8348-5a7a5b104ea9" providerId="ADAL" clId="{E8143A0E-514D-4F54-87FC-1CAC61570781}" dt="2025-07-12T07:32:11.257" v="2"/>
          <ac:spMkLst>
            <pc:docMk/>
            <pc:sldMk cId="3049379450" sldId="320"/>
            <ac:spMk id="3" creationId="{022B2EC4-9AF1-7E9A-267F-94A74ABDC517}"/>
          </ac:spMkLst>
        </pc:spChg>
      </pc:sldChg>
      <pc:sldChg chg="modSp mod">
        <pc:chgData name="Dr. Paras Kochar, Advocate" userId="05582f87-16af-40cb-8348-5a7a5b104ea9" providerId="ADAL" clId="{E8143A0E-514D-4F54-87FC-1CAC61570781}" dt="2025-07-12T07:33:49.816" v="12" actId="5793"/>
        <pc:sldMkLst>
          <pc:docMk/>
          <pc:sldMk cId="2102647707" sldId="417"/>
        </pc:sldMkLst>
        <pc:spChg chg="mod">
          <ac:chgData name="Dr. Paras Kochar, Advocate" userId="05582f87-16af-40cb-8348-5a7a5b104ea9" providerId="ADAL" clId="{E8143A0E-514D-4F54-87FC-1CAC61570781}" dt="2025-07-12T07:33:49.816" v="12" actId="5793"/>
          <ac:spMkLst>
            <pc:docMk/>
            <pc:sldMk cId="2102647707" sldId="417"/>
            <ac:spMk id="3" creationId="{00000000-0000-0000-0000-000000000000}"/>
          </ac:spMkLst>
        </pc:spChg>
      </pc:sldChg>
      <pc:sldChg chg="modSp mod">
        <pc:chgData name="Dr. Paras Kochar, Advocate" userId="05582f87-16af-40cb-8348-5a7a5b104ea9" providerId="ADAL" clId="{E8143A0E-514D-4F54-87FC-1CAC61570781}" dt="2025-07-12T07:45:13.362" v="134" actId="404"/>
        <pc:sldMkLst>
          <pc:docMk/>
          <pc:sldMk cId="1080331844" sldId="419"/>
        </pc:sldMkLst>
        <pc:spChg chg="mod">
          <ac:chgData name="Dr. Paras Kochar, Advocate" userId="05582f87-16af-40cb-8348-5a7a5b104ea9" providerId="ADAL" clId="{E8143A0E-514D-4F54-87FC-1CAC61570781}" dt="2025-07-12T07:45:13.362" v="134" actId="404"/>
          <ac:spMkLst>
            <pc:docMk/>
            <pc:sldMk cId="1080331844" sldId="419"/>
            <ac:spMk id="3" creationId="{00000000-0000-0000-0000-000000000000}"/>
          </ac:spMkLst>
        </pc:spChg>
      </pc:sldChg>
      <pc:sldChg chg="modSp mod">
        <pc:chgData name="Dr. Paras Kochar, Advocate" userId="05582f87-16af-40cb-8348-5a7a5b104ea9" providerId="ADAL" clId="{E8143A0E-514D-4F54-87FC-1CAC61570781}" dt="2025-07-12T07:50:38.403" v="195" actId="20577"/>
        <pc:sldMkLst>
          <pc:docMk/>
          <pc:sldMk cId="689703161" sldId="421"/>
        </pc:sldMkLst>
        <pc:spChg chg="mod">
          <ac:chgData name="Dr. Paras Kochar, Advocate" userId="05582f87-16af-40cb-8348-5a7a5b104ea9" providerId="ADAL" clId="{E8143A0E-514D-4F54-87FC-1CAC61570781}" dt="2025-07-12T07:50:38.403" v="195" actId="20577"/>
          <ac:spMkLst>
            <pc:docMk/>
            <pc:sldMk cId="689703161" sldId="421"/>
            <ac:spMk id="3" creationId="{2DF4ADFB-7E39-BF1E-414C-476478ED8F8E}"/>
          </ac:spMkLst>
        </pc:spChg>
      </pc:sldChg>
      <pc:sldChg chg="modSp mod">
        <pc:chgData name="Dr. Paras Kochar, Advocate" userId="05582f87-16af-40cb-8348-5a7a5b104ea9" providerId="ADAL" clId="{E8143A0E-514D-4F54-87FC-1CAC61570781}" dt="2025-07-12T07:45:23.100" v="135" actId="123"/>
        <pc:sldMkLst>
          <pc:docMk/>
          <pc:sldMk cId="3935363383" sldId="423"/>
        </pc:sldMkLst>
        <pc:spChg chg="mod">
          <ac:chgData name="Dr. Paras Kochar, Advocate" userId="05582f87-16af-40cb-8348-5a7a5b104ea9" providerId="ADAL" clId="{E8143A0E-514D-4F54-87FC-1CAC61570781}" dt="2025-07-12T07:45:23.100" v="135" actId="123"/>
          <ac:spMkLst>
            <pc:docMk/>
            <pc:sldMk cId="3935363383" sldId="423"/>
            <ac:spMk id="7" creationId="{D9E3CFD0-1220-5046-6072-4651C2633F20}"/>
          </ac:spMkLst>
        </pc:spChg>
      </pc:sldChg>
      <pc:sldChg chg="del">
        <pc:chgData name="Dr. Paras Kochar, Advocate" userId="05582f87-16af-40cb-8348-5a7a5b104ea9" providerId="ADAL" clId="{E8143A0E-514D-4F54-87FC-1CAC61570781}" dt="2025-07-12T07:51:38.559" v="196" actId="47"/>
        <pc:sldMkLst>
          <pc:docMk/>
          <pc:sldMk cId="1063291058" sldId="434"/>
        </pc:sldMkLst>
      </pc:sldChg>
      <pc:sldChg chg="delSp modSp new mod">
        <pc:chgData name="Dr. Paras Kochar, Advocate" userId="05582f87-16af-40cb-8348-5a7a5b104ea9" providerId="ADAL" clId="{E8143A0E-514D-4F54-87FC-1CAC61570781}" dt="2025-07-12T07:45:57.150" v="152" actId="20577"/>
        <pc:sldMkLst>
          <pc:docMk/>
          <pc:sldMk cId="3125924093" sldId="438"/>
        </pc:sldMkLst>
        <pc:spChg chg="mod">
          <ac:chgData name="Dr. Paras Kochar, Advocate" userId="05582f87-16af-40cb-8348-5a7a5b104ea9" providerId="ADAL" clId="{E8143A0E-514D-4F54-87FC-1CAC61570781}" dt="2025-07-12T07:44:06.449" v="84" actId="404"/>
          <ac:spMkLst>
            <pc:docMk/>
            <pc:sldMk cId="3125924093" sldId="438"/>
            <ac:spMk id="2" creationId="{BAF5BAC1-6AFF-5708-40F6-24EAF662A276}"/>
          </ac:spMkLst>
        </pc:spChg>
        <pc:spChg chg="mod">
          <ac:chgData name="Dr. Paras Kochar, Advocate" userId="05582f87-16af-40cb-8348-5a7a5b104ea9" providerId="ADAL" clId="{E8143A0E-514D-4F54-87FC-1CAC61570781}" dt="2025-07-12T07:45:57.150" v="152" actId="20577"/>
          <ac:spMkLst>
            <pc:docMk/>
            <pc:sldMk cId="3125924093" sldId="438"/>
            <ac:spMk id="3" creationId="{45806B93-4A1C-5972-05DC-B6F2A54964C1}"/>
          </ac:spMkLst>
        </pc:spChg>
        <pc:spChg chg="del">
          <ac:chgData name="Dr. Paras Kochar, Advocate" userId="05582f87-16af-40cb-8348-5a7a5b104ea9" providerId="ADAL" clId="{E8143A0E-514D-4F54-87FC-1CAC61570781}" dt="2025-07-12T07:43:50.213" v="28" actId="478"/>
          <ac:spMkLst>
            <pc:docMk/>
            <pc:sldMk cId="3125924093" sldId="438"/>
            <ac:spMk id="4" creationId="{FFA3527C-581D-62AF-5959-D3CD0A3C14C3}"/>
          </ac:spMkLst>
        </pc:spChg>
        <pc:spChg chg="del">
          <ac:chgData name="Dr. Paras Kochar, Advocate" userId="05582f87-16af-40cb-8348-5a7a5b104ea9" providerId="ADAL" clId="{E8143A0E-514D-4F54-87FC-1CAC61570781}" dt="2025-07-12T07:43:53.532" v="29" actId="478"/>
          <ac:spMkLst>
            <pc:docMk/>
            <pc:sldMk cId="3125924093" sldId="438"/>
            <ac:spMk id="5" creationId="{FEA47777-BC66-8D7C-E9EB-83519A779BF8}"/>
          </ac:spMkLst>
        </pc:spChg>
      </pc:sldChg>
    </pc:docChg>
  </pc:docChgLst>
  <pc:docChgLst>
    <pc:chgData name="Dr. Paras Kochar, Advocate" userId="05582f87-16af-40cb-8348-5a7a5b104ea9" providerId="ADAL" clId="{4D33ADBB-872F-4A38-958C-3591CAEE6BB5}"/>
    <pc:docChg chg="modSld">
      <pc:chgData name="Dr. Paras Kochar, Advocate" userId="05582f87-16af-40cb-8348-5a7a5b104ea9" providerId="ADAL" clId="{4D33ADBB-872F-4A38-958C-3591CAEE6BB5}" dt="2025-07-11T10:08:52.051" v="173" actId="20577"/>
      <pc:docMkLst>
        <pc:docMk/>
      </pc:docMkLst>
      <pc:sldChg chg="modSp mod">
        <pc:chgData name="Dr. Paras Kochar, Advocate" userId="05582f87-16af-40cb-8348-5a7a5b104ea9" providerId="ADAL" clId="{4D33ADBB-872F-4A38-958C-3591CAEE6BB5}" dt="2025-07-11T09:49:29.943" v="3" actId="20577"/>
        <pc:sldMkLst>
          <pc:docMk/>
          <pc:sldMk cId="1846603343" sldId="317"/>
        </pc:sldMkLst>
        <pc:spChg chg="mod">
          <ac:chgData name="Dr. Paras Kochar, Advocate" userId="05582f87-16af-40cb-8348-5a7a5b104ea9" providerId="ADAL" clId="{4D33ADBB-872F-4A38-958C-3591CAEE6BB5}" dt="2025-07-11T09:49:29.943" v="3" actId="20577"/>
          <ac:spMkLst>
            <pc:docMk/>
            <pc:sldMk cId="1846603343" sldId="317"/>
            <ac:spMk id="3" creationId="{F6BD05F9-73DF-CC55-62E3-51D7EF42B309}"/>
          </ac:spMkLst>
        </pc:spChg>
      </pc:sldChg>
      <pc:sldChg chg="modSp mod">
        <pc:chgData name="Dr. Paras Kochar, Advocate" userId="05582f87-16af-40cb-8348-5a7a5b104ea9" providerId="ADAL" clId="{4D33ADBB-872F-4A38-958C-3591CAEE6BB5}" dt="2025-07-11T09:51:41.368" v="15" actId="20577"/>
        <pc:sldMkLst>
          <pc:docMk/>
          <pc:sldMk cId="3049379450" sldId="320"/>
        </pc:sldMkLst>
        <pc:spChg chg="mod">
          <ac:chgData name="Dr. Paras Kochar, Advocate" userId="05582f87-16af-40cb-8348-5a7a5b104ea9" providerId="ADAL" clId="{4D33ADBB-872F-4A38-958C-3591CAEE6BB5}" dt="2025-07-11T09:51:41.368" v="15" actId="20577"/>
          <ac:spMkLst>
            <pc:docMk/>
            <pc:sldMk cId="3049379450" sldId="320"/>
            <ac:spMk id="3" creationId="{022B2EC4-9AF1-7E9A-267F-94A74ABDC517}"/>
          </ac:spMkLst>
        </pc:spChg>
      </pc:sldChg>
      <pc:sldChg chg="modSp mod">
        <pc:chgData name="Dr. Paras Kochar, Advocate" userId="05582f87-16af-40cb-8348-5a7a5b104ea9" providerId="ADAL" clId="{4D33ADBB-872F-4A38-958C-3591CAEE6BB5}" dt="2025-07-11T10:01:04.333" v="167" actId="20577"/>
        <pc:sldMkLst>
          <pc:docMk/>
          <pc:sldMk cId="689703161" sldId="421"/>
        </pc:sldMkLst>
        <pc:spChg chg="mod">
          <ac:chgData name="Dr. Paras Kochar, Advocate" userId="05582f87-16af-40cb-8348-5a7a5b104ea9" providerId="ADAL" clId="{4D33ADBB-872F-4A38-958C-3591CAEE6BB5}" dt="2025-07-11T10:01:04.333" v="167" actId="20577"/>
          <ac:spMkLst>
            <pc:docMk/>
            <pc:sldMk cId="689703161" sldId="421"/>
            <ac:spMk id="3" creationId="{2DF4ADFB-7E39-BF1E-414C-476478ED8F8E}"/>
          </ac:spMkLst>
        </pc:spChg>
      </pc:sldChg>
      <pc:sldChg chg="modSp mod">
        <pc:chgData name="Dr. Paras Kochar, Advocate" userId="05582f87-16af-40cb-8348-5a7a5b104ea9" providerId="ADAL" clId="{4D33ADBB-872F-4A38-958C-3591CAEE6BB5}" dt="2025-07-11T09:52:26.539" v="17" actId="20577"/>
        <pc:sldMkLst>
          <pc:docMk/>
          <pc:sldMk cId="3608494051" sldId="422"/>
        </pc:sldMkLst>
        <pc:spChg chg="mod">
          <ac:chgData name="Dr. Paras Kochar, Advocate" userId="05582f87-16af-40cb-8348-5a7a5b104ea9" providerId="ADAL" clId="{4D33ADBB-872F-4A38-958C-3591CAEE6BB5}" dt="2025-07-11T09:52:26.539" v="17" actId="20577"/>
          <ac:spMkLst>
            <pc:docMk/>
            <pc:sldMk cId="3608494051" sldId="422"/>
            <ac:spMk id="3" creationId="{2DF4ADFB-7E39-BF1E-414C-476478ED8F8E}"/>
          </ac:spMkLst>
        </pc:spChg>
      </pc:sldChg>
      <pc:sldChg chg="modSp mod">
        <pc:chgData name="Dr. Paras Kochar, Advocate" userId="05582f87-16af-40cb-8348-5a7a5b104ea9" providerId="ADAL" clId="{4D33ADBB-872F-4A38-958C-3591CAEE6BB5}" dt="2025-07-11T09:56:24.697" v="139" actId="20577"/>
        <pc:sldMkLst>
          <pc:docMk/>
          <pc:sldMk cId="1811882813" sldId="424"/>
        </pc:sldMkLst>
        <pc:spChg chg="mod">
          <ac:chgData name="Dr. Paras Kochar, Advocate" userId="05582f87-16af-40cb-8348-5a7a5b104ea9" providerId="ADAL" clId="{4D33ADBB-872F-4A38-958C-3591CAEE6BB5}" dt="2025-07-11T09:53:50.417" v="28" actId="20577"/>
          <ac:spMkLst>
            <pc:docMk/>
            <pc:sldMk cId="1811882813" sldId="424"/>
            <ac:spMk id="2" creationId="{3CF9C8BB-447F-63F1-D1CE-256ADAC1DDA1}"/>
          </ac:spMkLst>
        </pc:spChg>
        <pc:spChg chg="mod">
          <ac:chgData name="Dr. Paras Kochar, Advocate" userId="05582f87-16af-40cb-8348-5a7a5b104ea9" providerId="ADAL" clId="{4D33ADBB-872F-4A38-958C-3591CAEE6BB5}" dt="2025-07-11T09:56:24.697" v="139" actId="20577"/>
          <ac:spMkLst>
            <pc:docMk/>
            <pc:sldMk cId="1811882813" sldId="424"/>
            <ac:spMk id="3" creationId="{47B0F7A4-CDE8-77B2-BC31-721B50D96092}"/>
          </ac:spMkLst>
        </pc:spChg>
      </pc:sldChg>
      <pc:sldChg chg="modSp mod">
        <pc:chgData name="Dr. Paras Kochar, Advocate" userId="05582f87-16af-40cb-8348-5a7a5b104ea9" providerId="ADAL" clId="{4D33ADBB-872F-4A38-958C-3591CAEE6BB5}" dt="2025-07-11T10:01:34.144" v="171" actId="20577"/>
        <pc:sldMkLst>
          <pc:docMk/>
          <pc:sldMk cId="4098745565" sldId="426"/>
        </pc:sldMkLst>
        <pc:spChg chg="mod">
          <ac:chgData name="Dr. Paras Kochar, Advocate" userId="05582f87-16af-40cb-8348-5a7a5b104ea9" providerId="ADAL" clId="{4D33ADBB-872F-4A38-958C-3591CAEE6BB5}" dt="2025-07-11T10:01:34.144" v="171" actId="20577"/>
          <ac:spMkLst>
            <pc:docMk/>
            <pc:sldMk cId="4098745565" sldId="426"/>
            <ac:spMk id="3" creationId="{47B0F7A4-CDE8-77B2-BC31-721B50D96092}"/>
          </ac:spMkLst>
        </pc:spChg>
      </pc:sldChg>
      <pc:sldChg chg="modSp mod">
        <pc:chgData name="Dr. Paras Kochar, Advocate" userId="05582f87-16af-40cb-8348-5a7a5b104ea9" providerId="ADAL" clId="{4D33ADBB-872F-4A38-958C-3591CAEE6BB5}" dt="2025-07-11T10:08:52.051" v="173" actId="20577"/>
        <pc:sldMkLst>
          <pc:docMk/>
          <pc:sldMk cId="2624005005" sldId="429"/>
        </pc:sldMkLst>
        <pc:spChg chg="mod">
          <ac:chgData name="Dr. Paras Kochar, Advocate" userId="05582f87-16af-40cb-8348-5a7a5b104ea9" providerId="ADAL" clId="{4D33ADBB-872F-4A38-958C-3591CAEE6BB5}" dt="2025-07-11T10:08:52.051" v="173" actId="20577"/>
          <ac:spMkLst>
            <pc:docMk/>
            <pc:sldMk cId="2624005005" sldId="429"/>
            <ac:spMk id="3" creationId="{D73EC0D0-F42E-E776-972C-427D9B6E6E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77282" y="1041855"/>
            <a:ext cx="12369282" cy="1499617"/>
          </a:xfrm>
        </p:spPr>
        <p:txBody>
          <a:bodyPr/>
          <a:lstStyle/>
          <a:p>
            <a:r>
              <a:rPr lang="en-US" dirty="0"/>
              <a:t>STATEMENT under the income tax act, 1961</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752336" y="2588125"/>
            <a:ext cx="5844246" cy="742903"/>
          </a:xfrm>
        </p:spPr>
        <p:txBody>
          <a:bodyPr/>
          <a:lstStyle/>
          <a:p>
            <a:pPr algn="l"/>
            <a:r>
              <a:rPr lang="en-US" b="1" dirty="0"/>
              <a:t>Speaker          : Dr. Paras Kochar, Advocate</a:t>
            </a:r>
          </a:p>
          <a:p>
            <a:pPr algn="l"/>
            <a:r>
              <a:rPr lang="en-US" b="1" dirty="0" err="1"/>
              <a:t>Organised</a:t>
            </a:r>
            <a:r>
              <a:rPr lang="en-US" b="1" dirty="0"/>
              <a:t> by: ICAI, EIRC</a:t>
            </a:r>
          </a:p>
          <a:p>
            <a:pPr algn="l"/>
            <a:r>
              <a:rPr lang="en-US" b="1" dirty="0"/>
              <a:t>Date               : 12th July, 2025</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C9F0-6AAD-03B4-D4DA-EA5C565F1DF0}"/>
              </a:ext>
            </a:extLst>
          </p:cNvPr>
          <p:cNvSpPr>
            <a:spLocks noGrp="1"/>
          </p:cNvSpPr>
          <p:nvPr>
            <p:ph type="title"/>
          </p:nvPr>
        </p:nvSpPr>
        <p:spPr>
          <a:xfrm>
            <a:off x="0" y="661970"/>
            <a:ext cx="12192000" cy="768096"/>
          </a:xfrm>
        </p:spPr>
        <p:txBody>
          <a:bodyPr/>
          <a:lstStyle/>
          <a:p>
            <a:r>
              <a:rPr lang="en-US" dirty="0"/>
              <a:t>STANDARD CONFIRMATION OF WILLFUL STATEMENT</a:t>
            </a:r>
            <a:endParaRPr lang="en-IN" dirty="0"/>
          </a:p>
        </p:txBody>
      </p:sp>
      <p:sp>
        <p:nvSpPr>
          <p:cNvPr id="3" name="Content Placeholder 2">
            <a:extLst>
              <a:ext uri="{FF2B5EF4-FFF2-40B4-BE49-F238E27FC236}">
                <a16:creationId xmlns:a16="http://schemas.microsoft.com/office/drawing/2014/main" id="{F6C25B10-CA6C-06D1-5227-6D3467CF8B1D}"/>
              </a:ext>
            </a:extLst>
          </p:cNvPr>
          <p:cNvSpPr>
            <a:spLocks noGrp="1"/>
          </p:cNvSpPr>
          <p:nvPr>
            <p:ph sz="half" idx="1"/>
          </p:nvPr>
        </p:nvSpPr>
        <p:spPr>
          <a:xfrm>
            <a:off x="530260" y="3035992"/>
            <a:ext cx="11119104" cy="1822335"/>
          </a:xfrm>
        </p:spPr>
        <p:txBody>
          <a:bodyPr/>
          <a:lstStyle/>
          <a:p>
            <a:pPr marL="0" indent="0" algn="ctr">
              <a:buNone/>
            </a:pPr>
            <a:r>
              <a:rPr lang="en-US" sz="2800" dirty="0"/>
              <a:t>The above statement has been given by me voluntarily and has been recorded as per my version. The same has been given by me in sound state of mind, without any threat, coercion or pressure. The statement given is true to the best of my knowledge and belief.</a:t>
            </a:r>
            <a:endParaRPr lang="en-IN" sz="2800" dirty="0"/>
          </a:p>
        </p:txBody>
      </p:sp>
    </p:spTree>
    <p:extLst>
      <p:ext uri="{BB962C8B-B14F-4D97-AF65-F5344CB8AC3E}">
        <p14:creationId xmlns:p14="http://schemas.microsoft.com/office/powerpoint/2010/main" val="308884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640421" y="892791"/>
            <a:ext cx="8165592" cy="768096"/>
          </a:xfrm>
        </p:spPr>
        <p:txBody>
          <a:bodyPr/>
          <a:lstStyle/>
          <a:p>
            <a:r>
              <a:rPr lang="en-US" dirty="0"/>
              <a:t>TYPES OF STATEMENT</a:t>
            </a:r>
          </a:p>
        </p:txBody>
      </p:sp>
      <p:sp>
        <p:nvSpPr>
          <p:cNvPr id="3" name="TextBox 2">
            <a:extLst>
              <a:ext uri="{FF2B5EF4-FFF2-40B4-BE49-F238E27FC236}">
                <a16:creationId xmlns:a16="http://schemas.microsoft.com/office/drawing/2014/main" id="{534D0092-6DF0-C138-817D-02531C28EC0D}"/>
              </a:ext>
            </a:extLst>
          </p:cNvPr>
          <p:cNvSpPr txBox="1"/>
          <p:nvPr/>
        </p:nvSpPr>
        <p:spPr>
          <a:xfrm>
            <a:off x="3879273" y="2059709"/>
            <a:ext cx="7926740" cy="3970318"/>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solidFill>
                  <a:srgbClr val="202C8F"/>
                </a:solidFill>
              </a:rPr>
              <a:t>Statement during Search and Seizure.</a:t>
            </a:r>
          </a:p>
          <a:p>
            <a:pPr marL="285750" indent="-285750" algn="just">
              <a:buFont typeface="Arial" panose="020B0604020202020204" pitchFamily="34" charset="0"/>
              <a:buChar char="•"/>
            </a:pPr>
            <a:r>
              <a:rPr lang="en-US" sz="2800" dirty="0">
                <a:solidFill>
                  <a:srgbClr val="202C8F"/>
                </a:solidFill>
              </a:rPr>
              <a:t>Statement during Survey.</a:t>
            </a:r>
          </a:p>
          <a:p>
            <a:pPr marL="285750" indent="-285750" algn="just">
              <a:buFont typeface="Arial" panose="020B0604020202020204" pitchFamily="34" charset="0"/>
              <a:buChar char="•"/>
            </a:pPr>
            <a:r>
              <a:rPr lang="en-US" sz="2800" dirty="0">
                <a:solidFill>
                  <a:srgbClr val="202C8F"/>
                </a:solidFill>
              </a:rPr>
              <a:t>Statement on consequential survey or search.</a:t>
            </a:r>
          </a:p>
          <a:p>
            <a:pPr marL="285750" indent="-285750" algn="just">
              <a:buFont typeface="Arial" panose="020B0604020202020204" pitchFamily="34" charset="0"/>
              <a:buChar char="•"/>
            </a:pPr>
            <a:r>
              <a:rPr lang="en-US" sz="2800" dirty="0">
                <a:solidFill>
                  <a:srgbClr val="202C8F"/>
                </a:solidFill>
              </a:rPr>
              <a:t>Statement during TDS Survey.</a:t>
            </a:r>
          </a:p>
          <a:p>
            <a:pPr marL="285750" indent="-285750" algn="just">
              <a:buFont typeface="Arial" panose="020B0604020202020204" pitchFamily="34" charset="0"/>
              <a:buChar char="•"/>
            </a:pPr>
            <a:r>
              <a:rPr lang="en-US" sz="2800" dirty="0">
                <a:solidFill>
                  <a:srgbClr val="202C8F"/>
                </a:solidFill>
              </a:rPr>
              <a:t>Statement during Survey by Tax Recovery Officer.</a:t>
            </a:r>
          </a:p>
          <a:p>
            <a:pPr marL="285750" indent="-285750" algn="just">
              <a:buFont typeface="Arial" panose="020B0604020202020204" pitchFamily="34" charset="0"/>
              <a:buChar char="•"/>
            </a:pPr>
            <a:r>
              <a:rPr lang="en-US" sz="2800" dirty="0">
                <a:solidFill>
                  <a:srgbClr val="202C8F"/>
                </a:solidFill>
              </a:rPr>
              <a:t>Statement during Various proceedings by investigation wing.</a:t>
            </a:r>
          </a:p>
          <a:p>
            <a:pPr marL="285750" indent="-285750" algn="just">
              <a:buFont typeface="Arial" panose="020B0604020202020204" pitchFamily="34" charset="0"/>
              <a:buChar char="•"/>
            </a:pPr>
            <a:r>
              <a:rPr lang="en-US" sz="2800" dirty="0">
                <a:solidFill>
                  <a:srgbClr val="202C8F"/>
                </a:solidFill>
              </a:rPr>
              <a:t>Statement during Assessment proceedings.</a:t>
            </a:r>
          </a:p>
          <a:p>
            <a:pPr marL="285750" indent="-285750" algn="just">
              <a:buFont typeface="Arial" panose="020B0604020202020204" pitchFamily="34" charset="0"/>
              <a:buChar char="•"/>
            </a:pPr>
            <a:r>
              <a:rPr lang="en-US" sz="2800" dirty="0">
                <a:solidFill>
                  <a:srgbClr val="202C8F"/>
                </a:solidFill>
              </a:rPr>
              <a:t>Statement after cross examination.</a:t>
            </a:r>
          </a:p>
        </p:txBody>
      </p:sp>
    </p:spTree>
    <p:extLst>
      <p:ext uri="{BB962C8B-B14F-4D97-AF65-F5344CB8AC3E}">
        <p14:creationId xmlns:p14="http://schemas.microsoft.com/office/powerpoint/2010/main" val="317028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p:txBody>
          <a:bodyPr/>
          <a:lstStyle/>
          <a:p>
            <a:r>
              <a:rPr lang="en-US" dirty="0"/>
              <a:t>STATEMENT DURING SEARCH</a:t>
            </a:r>
            <a:endParaRPr lang="en-IN" dirty="0"/>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2183569" y="3064995"/>
            <a:ext cx="5759704" cy="1729971"/>
          </a:xfrm>
        </p:spPr>
        <p:txBody>
          <a:bodyPr/>
          <a:lstStyle/>
          <a:p>
            <a:r>
              <a:rPr lang="en-US" sz="2800" dirty="0"/>
              <a:t>Preliminary Statement</a:t>
            </a:r>
          </a:p>
          <a:p>
            <a:r>
              <a:rPr lang="en-US" sz="2800" dirty="0"/>
              <a:t>Final Statement</a:t>
            </a:r>
            <a:endParaRPr lang="en-IN" sz="2800" dirty="0"/>
          </a:p>
        </p:txBody>
      </p:sp>
    </p:spTree>
    <p:extLst>
      <p:ext uri="{BB962C8B-B14F-4D97-AF65-F5344CB8AC3E}">
        <p14:creationId xmlns:p14="http://schemas.microsoft.com/office/powerpoint/2010/main" val="59905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E353-D54A-90CC-3F5A-53D84E4A47B9}"/>
              </a:ext>
            </a:extLst>
          </p:cNvPr>
          <p:cNvSpPr>
            <a:spLocks noGrp="1"/>
          </p:cNvSpPr>
          <p:nvPr>
            <p:ph type="title"/>
          </p:nvPr>
        </p:nvSpPr>
        <p:spPr>
          <a:xfrm>
            <a:off x="760476" y="628166"/>
            <a:ext cx="10671048" cy="768096"/>
          </a:xfrm>
        </p:spPr>
        <p:txBody>
          <a:bodyPr/>
          <a:lstStyle/>
          <a:p>
            <a:r>
              <a:rPr lang="en-US" dirty="0"/>
              <a:t>ISSUES in PRELIMINARY STATEMENT</a:t>
            </a:r>
            <a:endParaRPr lang="en-IN" dirty="0"/>
          </a:p>
        </p:txBody>
      </p:sp>
      <p:sp>
        <p:nvSpPr>
          <p:cNvPr id="3" name="Content Placeholder 2">
            <a:extLst>
              <a:ext uri="{FF2B5EF4-FFF2-40B4-BE49-F238E27FC236}">
                <a16:creationId xmlns:a16="http://schemas.microsoft.com/office/drawing/2014/main" id="{10F161C5-E7E7-07EA-CE8D-7A16311B7F73}"/>
              </a:ext>
            </a:extLst>
          </p:cNvPr>
          <p:cNvSpPr>
            <a:spLocks noGrp="1"/>
          </p:cNvSpPr>
          <p:nvPr>
            <p:ph sz="half" idx="1"/>
          </p:nvPr>
        </p:nvSpPr>
        <p:spPr>
          <a:xfrm>
            <a:off x="1232223" y="2537229"/>
            <a:ext cx="10442540" cy="2986116"/>
          </a:xfrm>
        </p:spPr>
        <p:txBody>
          <a:bodyPr/>
          <a:lstStyle/>
          <a:p>
            <a:r>
              <a:rPr lang="en-US" sz="2800" dirty="0"/>
              <a:t>Details of Family Members, Sources of Income.</a:t>
            </a:r>
          </a:p>
          <a:p>
            <a:r>
              <a:rPr lang="en-US" sz="2800" dirty="0"/>
              <a:t>Details of Cash Lying at The Premises.</a:t>
            </a:r>
          </a:p>
          <a:p>
            <a:r>
              <a:rPr lang="en-US" sz="2800" dirty="0"/>
              <a:t>Details of Bank Lockers of The Family And Possession of Keys.</a:t>
            </a:r>
          </a:p>
          <a:p>
            <a:r>
              <a:rPr lang="en-US" sz="2800" dirty="0"/>
              <a:t>Nature of Business conducted.</a:t>
            </a:r>
          </a:p>
        </p:txBody>
      </p:sp>
    </p:spTree>
    <p:extLst>
      <p:ext uri="{BB962C8B-B14F-4D97-AF65-F5344CB8AC3E}">
        <p14:creationId xmlns:p14="http://schemas.microsoft.com/office/powerpoint/2010/main" val="228628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487-D11E-260E-8759-6FD2ED141E04}"/>
              </a:ext>
            </a:extLst>
          </p:cNvPr>
          <p:cNvSpPr>
            <a:spLocks noGrp="1"/>
          </p:cNvSpPr>
          <p:nvPr>
            <p:ph type="title"/>
          </p:nvPr>
        </p:nvSpPr>
        <p:spPr>
          <a:xfrm>
            <a:off x="758952" y="832104"/>
            <a:ext cx="10671048" cy="768096"/>
          </a:xfrm>
        </p:spPr>
        <p:txBody>
          <a:bodyPr/>
          <a:lstStyle/>
          <a:p>
            <a:r>
              <a:rPr lang="en-US" dirty="0"/>
              <a:t>Sample questions</a:t>
            </a:r>
            <a:endParaRPr lang="en-IN" dirty="0"/>
          </a:p>
        </p:txBody>
      </p:sp>
      <p:sp>
        <p:nvSpPr>
          <p:cNvPr id="3" name="Content Placeholder 2">
            <a:extLst>
              <a:ext uri="{FF2B5EF4-FFF2-40B4-BE49-F238E27FC236}">
                <a16:creationId xmlns:a16="http://schemas.microsoft.com/office/drawing/2014/main" id="{086D97FC-5B83-8049-0C16-0273D3FC9135}"/>
              </a:ext>
            </a:extLst>
          </p:cNvPr>
          <p:cNvSpPr>
            <a:spLocks noGrp="1"/>
          </p:cNvSpPr>
          <p:nvPr>
            <p:ph sz="half" idx="1"/>
          </p:nvPr>
        </p:nvSpPr>
        <p:spPr>
          <a:xfrm>
            <a:off x="617358" y="2160478"/>
            <a:ext cx="10680192" cy="2834640"/>
          </a:xfrm>
        </p:spPr>
        <p:txBody>
          <a:bodyPr/>
          <a:lstStyle/>
          <a:p>
            <a:r>
              <a:rPr lang="en-US" sz="2400" dirty="0"/>
              <a:t>Please introduce yourself.</a:t>
            </a:r>
            <a:endParaRPr lang="en-IN" sz="2400" dirty="0"/>
          </a:p>
          <a:p>
            <a:r>
              <a:rPr lang="en-IN" sz="2400" dirty="0"/>
              <a:t>Please submit any proof in respect of your identity and proof of address.</a:t>
            </a:r>
          </a:p>
          <a:p>
            <a:r>
              <a:rPr lang="en-IN" sz="2400" dirty="0"/>
              <a:t>What is your educational qualification ?</a:t>
            </a:r>
          </a:p>
          <a:p>
            <a:r>
              <a:rPr lang="en-IN" sz="2400" dirty="0"/>
              <a:t>What is your source of income ?</a:t>
            </a:r>
          </a:p>
          <a:p>
            <a:r>
              <a:rPr lang="en-IN" sz="2400" dirty="0"/>
              <a:t>Please explain the nature of business done by you.</a:t>
            </a:r>
          </a:p>
          <a:p>
            <a:r>
              <a:rPr lang="en-IN" sz="2400" dirty="0"/>
              <a:t>Please state the name of companies/concerns under your group.</a:t>
            </a:r>
          </a:p>
          <a:p>
            <a:r>
              <a:rPr lang="en-IN" sz="2400" dirty="0"/>
              <a:t>Please provide details of all your family members.</a:t>
            </a:r>
          </a:p>
          <a:p>
            <a:r>
              <a:rPr lang="en-IN" sz="2400" dirty="0"/>
              <a:t>During the course of search cash amounting to Rs._______/- has been found. Please explain its source.</a:t>
            </a:r>
            <a:endParaRPr lang="en-US" sz="2400" dirty="0"/>
          </a:p>
        </p:txBody>
      </p:sp>
    </p:spTree>
    <p:extLst>
      <p:ext uri="{BB962C8B-B14F-4D97-AF65-F5344CB8AC3E}">
        <p14:creationId xmlns:p14="http://schemas.microsoft.com/office/powerpoint/2010/main" val="263961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E353-D54A-90CC-3F5A-53D84E4A47B9}"/>
              </a:ext>
            </a:extLst>
          </p:cNvPr>
          <p:cNvSpPr>
            <a:spLocks noGrp="1"/>
          </p:cNvSpPr>
          <p:nvPr>
            <p:ph type="title"/>
          </p:nvPr>
        </p:nvSpPr>
        <p:spPr>
          <a:xfrm>
            <a:off x="758952" y="384882"/>
            <a:ext cx="10671048" cy="768096"/>
          </a:xfrm>
        </p:spPr>
        <p:txBody>
          <a:bodyPr/>
          <a:lstStyle/>
          <a:p>
            <a:r>
              <a:rPr lang="en-US" dirty="0"/>
              <a:t>ISSUES in Final STATEMENT</a:t>
            </a:r>
            <a:endParaRPr lang="en-IN" dirty="0"/>
          </a:p>
        </p:txBody>
      </p:sp>
      <p:sp>
        <p:nvSpPr>
          <p:cNvPr id="3" name="Content Placeholder 2">
            <a:extLst>
              <a:ext uri="{FF2B5EF4-FFF2-40B4-BE49-F238E27FC236}">
                <a16:creationId xmlns:a16="http://schemas.microsoft.com/office/drawing/2014/main" id="{10F161C5-E7E7-07EA-CE8D-7A16311B7F73}"/>
              </a:ext>
            </a:extLst>
          </p:cNvPr>
          <p:cNvSpPr>
            <a:spLocks noGrp="1"/>
          </p:cNvSpPr>
          <p:nvPr>
            <p:ph sz="half" idx="1"/>
          </p:nvPr>
        </p:nvSpPr>
        <p:spPr>
          <a:xfrm>
            <a:off x="354767" y="1483360"/>
            <a:ext cx="11661741" cy="3891280"/>
          </a:xfrm>
        </p:spPr>
        <p:txBody>
          <a:bodyPr/>
          <a:lstStyle/>
          <a:p>
            <a:pPr algn="just"/>
            <a:r>
              <a:rPr lang="en-US" sz="2400" dirty="0"/>
              <a:t>Details of immovable properties owned by the </a:t>
            </a:r>
            <a:r>
              <a:rPr lang="en-US" sz="2400" dirty="0" err="1"/>
              <a:t>assessee</a:t>
            </a:r>
            <a:r>
              <a:rPr lang="en-US" sz="2400" dirty="0"/>
              <a:t> and his family members.</a:t>
            </a:r>
          </a:p>
          <a:p>
            <a:pPr algn="just"/>
            <a:r>
              <a:rPr lang="en-US" sz="2400" dirty="0"/>
              <a:t>Details of bank accounts of the </a:t>
            </a:r>
            <a:r>
              <a:rPr lang="en-US" sz="2400" dirty="0" err="1"/>
              <a:t>assessee</a:t>
            </a:r>
            <a:r>
              <a:rPr lang="en-US" sz="2400" dirty="0"/>
              <a:t> and his family members and also the account details of business concerns.</a:t>
            </a:r>
          </a:p>
          <a:p>
            <a:pPr algn="just"/>
            <a:r>
              <a:rPr lang="en-US" sz="2400" dirty="0"/>
              <a:t>Details of partnership firms, LLP, and companies in which the </a:t>
            </a:r>
            <a:r>
              <a:rPr lang="en-US" sz="2400" dirty="0" err="1"/>
              <a:t>assessee</a:t>
            </a:r>
            <a:r>
              <a:rPr lang="en-US" sz="2400" dirty="0"/>
              <a:t> and his family members are interested. </a:t>
            </a:r>
          </a:p>
          <a:p>
            <a:pPr algn="just"/>
            <a:r>
              <a:rPr lang="en-US" sz="2400" dirty="0"/>
              <a:t>Details of income tax and wealth tax returns filed by the </a:t>
            </a:r>
            <a:r>
              <a:rPr lang="en-US" sz="2400" dirty="0" err="1"/>
              <a:t>assessee</a:t>
            </a:r>
            <a:r>
              <a:rPr lang="en-US" sz="2400" dirty="0"/>
              <a:t> and his family members and the concerns with which they are associated.</a:t>
            </a:r>
          </a:p>
          <a:p>
            <a:pPr algn="just"/>
            <a:r>
              <a:rPr lang="en-US" sz="2400" dirty="0"/>
              <a:t>Explanation of documents, cash, stock, jewelry, transactions found recorded in Hard Disk, Pen Drive, Mobile Phones, etc. found during the search.</a:t>
            </a:r>
          </a:p>
        </p:txBody>
      </p:sp>
    </p:spTree>
    <p:extLst>
      <p:ext uri="{BB962C8B-B14F-4D97-AF65-F5344CB8AC3E}">
        <p14:creationId xmlns:p14="http://schemas.microsoft.com/office/powerpoint/2010/main" val="21477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487-D11E-260E-8759-6FD2ED141E04}"/>
              </a:ext>
            </a:extLst>
          </p:cNvPr>
          <p:cNvSpPr>
            <a:spLocks noGrp="1"/>
          </p:cNvSpPr>
          <p:nvPr>
            <p:ph type="title"/>
          </p:nvPr>
        </p:nvSpPr>
        <p:spPr>
          <a:xfrm>
            <a:off x="758952" y="342581"/>
            <a:ext cx="10671048" cy="768096"/>
          </a:xfrm>
        </p:spPr>
        <p:txBody>
          <a:bodyPr/>
          <a:lstStyle/>
          <a:p>
            <a:r>
              <a:rPr lang="en-US" dirty="0"/>
              <a:t>Sample questions</a:t>
            </a:r>
            <a:endParaRPr lang="en-IN" dirty="0"/>
          </a:p>
        </p:txBody>
      </p:sp>
      <p:sp>
        <p:nvSpPr>
          <p:cNvPr id="3" name="Content Placeholder 2">
            <a:extLst>
              <a:ext uri="{FF2B5EF4-FFF2-40B4-BE49-F238E27FC236}">
                <a16:creationId xmlns:a16="http://schemas.microsoft.com/office/drawing/2014/main" id="{086D97FC-5B83-8049-0C16-0273D3FC9135}"/>
              </a:ext>
            </a:extLst>
          </p:cNvPr>
          <p:cNvSpPr>
            <a:spLocks noGrp="1"/>
          </p:cNvSpPr>
          <p:nvPr>
            <p:ph sz="half" idx="1"/>
          </p:nvPr>
        </p:nvSpPr>
        <p:spPr>
          <a:xfrm>
            <a:off x="146304" y="1340756"/>
            <a:ext cx="11944096" cy="3582226"/>
          </a:xfrm>
        </p:spPr>
        <p:txBody>
          <a:bodyPr/>
          <a:lstStyle/>
          <a:p>
            <a:pPr algn="just"/>
            <a:r>
              <a:rPr lang="en-US" sz="2200" dirty="0"/>
              <a:t>Please give details of Dummy Directors and companies controlled and managed by you.</a:t>
            </a:r>
          </a:p>
          <a:p>
            <a:pPr algn="just"/>
            <a:r>
              <a:rPr lang="en-US" sz="2200" dirty="0"/>
              <a:t>Please provide details of companies which are used for providing accommodation entries.</a:t>
            </a:r>
          </a:p>
          <a:p>
            <a:pPr algn="just"/>
            <a:r>
              <a:rPr lang="en-US" sz="2200" dirty="0"/>
              <a:t>Please provide the List of Beneficiaries.</a:t>
            </a:r>
          </a:p>
          <a:p>
            <a:pPr algn="just"/>
            <a:r>
              <a:rPr lang="en-US" sz="2200" dirty="0"/>
              <a:t>During the course of search action documents bearing IM No. ___ has been seized containing details of sales made on various dates which are not found to be recorded in the books please explain the same.</a:t>
            </a:r>
          </a:p>
          <a:p>
            <a:pPr algn="just"/>
            <a:r>
              <a:rPr lang="en-US" sz="2200" dirty="0"/>
              <a:t>During the course of search action documents bearing IM No. ___ has been seized containing details of various working of interest which are not found to be recorded in the books please explain the same.</a:t>
            </a:r>
          </a:p>
          <a:p>
            <a:pPr algn="just"/>
            <a:r>
              <a:rPr lang="en-US" sz="2200" dirty="0"/>
              <a:t>During the course of search action documents bearing IM No. ___ has been seized containing details of loan/share capital taken from shell companies please explain the same.</a:t>
            </a:r>
          </a:p>
          <a:p>
            <a:pPr algn="just"/>
            <a:r>
              <a:rPr lang="en-US" sz="2200" dirty="0"/>
              <a:t>I am showing you the statement of Mr. X, your employee who has stated that transaction found in documents bearing IM No.____ are not recorded in books. Please offer your comment on the same.</a:t>
            </a:r>
          </a:p>
        </p:txBody>
      </p:sp>
    </p:spTree>
    <p:extLst>
      <p:ext uri="{BB962C8B-B14F-4D97-AF65-F5344CB8AC3E}">
        <p14:creationId xmlns:p14="http://schemas.microsoft.com/office/powerpoint/2010/main" val="428965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487-D11E-260E-8759-6FD2ED141E04}"/>
              </a:ext>
            </a:extLst>
          </p:cNvPr>
          <p:cNvSpPr>
            <a:spLocks noGrp="1"/>
          </p:cNvSpPr>
          <p:nvPr>
            <p:ph type="title"/>
          </p:nvPr>
        </p:nvSpPr>
        <p:spPr>
          <a:xfrm>
            <a:off x="758952" y="342581"/>
            <a:ext cx="10671048" cy="768096"/>
          </a:xfrm>
        </p:spPr>
        <p:txBody>
          <a:bodyPr/>
          <a:lstStyle/>
          <a:p>
            <a:r>
              <a:rPr lang="en-US" dirty="0"/>
              <a:t>Sample questions</a:t>
            </a:r>
            <a:endParaRPr lang="en-IN" dirty="0"/>
          </a:p>
        </p:txBody>
      </p:sp>
      <p:sp>
        <p:nvSpPr>
          <p:cNvPr id="3" name="Content Placeholder 2">
            <a:extLst>
              <a:ext uri="{FF2B5EF4-FFF2-40B4-BE49-F238E27FC236}">
                <a16:creationId xmlns:a16="http://schemas.microsoft.com/office/drawing/2014/main" id="{086D97FC-5B83-8049-0C16-0273D3FC9135}"/>
              </a:ext>
            </a:extLst>
          </p:cNvPr>
          <p:cNvSpPr>
            <a:spLocks noGrp="1"/>
          </p:cNvSpPr>
          <p:nvPr>
            <p:ph sz="half" idx="1"/>
          </p:nvPr>
        </p:nvSpPr>
        <p:spPr>
          <a:xfrm>
            <a:off x="146304" y="1340756"/>
            <a:ext cx="11944096" cy="3582226"/>
          </a:xfrm>
        </p:spPr>
        <p:txBody>
          <a:bodyPr/>
          <a:lstStyle/>
          <a:p>
            <a:pPr algn="just"/>
            <a:r>
              <a:rPr lang="en-US" sz="2200" dirty="0"/>
              <a:t>Please state where are the books of accounts in relation to your concerns are kept.</a:t>
            </a:r>
          </a:p>
          <a:p>
            <a:pPr algn="just"/>
            <a:r>
              <a:rPr lang="en-US" sz="2200" dirty="0"/>
              <a:t>During the course of search action </a:t>
            </a:r>
            <a:r>
              <a:rPr lang="en-US" sz="2200" dirty="0" err="1"/>
              <a:t>jewelery</a:t>
            </a:r>
            <a:r>
              <a:rPr lang="en-US" sz="2200" dirty="0"/>
              <a:t> weighing ___ </a:t>
            </a:r>
            <a:r>
              <a:rPr lang="en-US" sz="2200" dirty="0" err="1"/>
              <a:t>gms</a:t>
            </a:r>
            <a:r>
              <a:rPr lang="en-US" sz="2200" dirty="0"/>
              <a:t> as per report of the government approved valuer is found. Please explain the source of the same with evidences.</a:t>
            </a:r>
          </a:p>
          <a:p>
            <a:pPr algn="just"/>
            <a:r>
              <a:rPr lang="en-US" sz="2200" dirty="0"/>
              <a:t>Please go through the documents bearing IM No. ___, which appears to be a ‘</a:t>
            </a:r>
            <a:r>
              <a:rPr lang="en-US" sz="2200" dirty="0" err="1"/>
              <a:t>Rukka</a:t>
            </a:r>
            <a:r>
              <a:rPr lang="en-US" sz="2200" dirty="0"/>
              <a:t>’ from which it is found that you have given/received loan of Rs._________/-. Please explain the mode of payment/receipt of the same.</a:t>
            </a:r>
          </a:p>
          <a:p>
            <a:pPr algn="just"/>
            <a:r>
              <a:rPr lang="en-US" sz="2200" dirty="0"/>
              <a:t>From the documents bearing IM No. ___ it appears that you have suppressed 2 zeros. Please explain the same.</a:t>
            </a:r>
          </a:p>
          <a:p>
            <a:pPr algn="just"/>
            <a:r>
              <a:rPr lang="en-US" sz="2200" dirty="0"/>
              <a:t>Do you want to say anything more ?</a:t>
            </a:r>
          </a:p>
        </p:txBody>
      </p:sp>
    </p:spTree>
    <p:extLst>
      <p:ext uri="{BB962C8B-B14F-4D97-AF65-F5344CB8AC3E}">
        <p14:creationId xmlns:p14="http://schemas.microsoft.com/office/powerpoint/2010/main" val="167260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p:txBody>
          <a:bodyPr/>
          <a:lstStyle/>
          <a:p>
            <a:r>
              <a:rPr lang="en-US" dirty="0"/>
              <a:t>STATEMENT DURING SURVEY</a:t>
            </a:r>
            <a:endParaRPr lang="en-IN" dirty="0"/>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1444659" y="2815798"/>
            <a:ext cx="9426541" cy="2057955"/>
          </a:xfrm>
        </p:spPr>
        <p:txBody>
          <a:bodyPr/>
          <a:lstStyle/>
          <a:p>
            <a:r>
              <a:rPr lang="en-US" sz="2800" dirty="0"/>
              <a:t>Statements are now recorded under Oath.</a:t>
            </a:r>
          </a:p>
          <a:p>
            <a:r>
              <a:rPr lang="en-US" sz="2800" dirty="0"/>
              <a:t>Line of questioning similar to that discussed under Search.</a:t>
            </a:r>
            <a:endParaRPr lang="en-IN" sz="2800" dirty="0"/>
          </a:p>
        </p:txBody>
      </p:sp>
    </p:spTree>
    <p:extLst>
      <p:ext uri="{BB962C8B-B14F-4D97-AF65-F5344CB8AC3E}">
        <p14:creationId xmlns:p14="http://schemas.microsoft.com/office/powerpoint/2010/main" val="11857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a:xfrm>
            <a:off x="0" y="1145309"/>
            <a:ext cx="12192000" cy="838939"/>
          </a:xfrm>
        </p:spPr>
        <p:txBody>
          <a:bodyPr/>
          <a:lstStyle/>
          <a:p>
            <a:r>
              <a:rPr lang="en-US" sz="3000" dirty="0">
                <a:solidFill>
                  <a:srgbClr val="202C8F"/>
                </a:solidFill>
              </a:rPr>
              <a:t>Statement on consequential survey or search</a:t>
            </a:r>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258619" y="2235200"/>
            <a:ext cx="11600872" cy="3177309"/>
          </a:xfrm>
        </p:spPr>
        <p:txBody>
          <a:bodyPr/>
          <a:lstStyle/>
          <a:p>
            <a:pPr algn="just"/>
            <a:r>
              <a:rPr lang="en-US" sz="2800" dirty="0"/>
              <a:t>Notice issued by Investigation Officer.</a:t>
            </a:r>
          </a:p>
          <a:p>
            <a:r>
              <a:rPr lang="en-US" sz="2800" dirty="0"/>
              <a:t>Notice issued on person who has transaction with </a:t>
            </a:r>
            <a:r>
              <a:rPr lang="en-US" sz="2800" dirty="0" err="1"/>
              <a:t>assessee</a:t>
            </a:r>
            <a:r>
              <a:rPr lang="en-US" sz="2800" dirty="0"/>
              <a:t> searched or surveyed.</a:t>
            </a:r>
          </a:p>
          <a:p>
            <a:pPr algn="just"/>
            <a:r>
              <a:rPr lang="en-US" sz="2800" dirty="0"/>
              <a:t>Line of questioning relates to transaction with </a:t>
            </a:r>
            <a:r>
              <a:rPr lang="en-US" sz="2800" dirty="0" err="1"/>
              <a:t>assessee</a:t>
            </a:r>
            <a:r>
              <a:rPr lang="en-US" sz="2800" dirty="0"/>
              <a:t> searched or surveyed.</a:t>
            </a:r>
          </a:p>
          <a:p>
            <a:pPr algn="just"/>
            <a:r>
              <a:rPr lang="en-US" sz="2800" b="1" dirty="0"/>
              <a:t>Example:</a:t>
            </a:r>
            <a:r>
              <a:rPr lang="en-US" sz="2800" dirty="0"/>
              <a:t> Notice issued u/s 131 issued to Accommodation Entry Provider. Then questioning pertains to transactions between his companies and </a:t>
            </a:r>
            <a:r>
              <a:rPr lang="en-US" sz="2800" dirty="0" err="1"/>
              <a:t>assessee</a:t>
            </a:r>
            <a:r>
              <a:rPr lang="en-US" sz="2800" dirty="0"/>
              <a:t>.</a:t>
            </a:r>
            <a:endParaRPr lang="en-IN" sz="2800" dirty="0"/>
          </a:p>
        </p:txBody>
      </p:sp>
    </p:spTree>
    <p:extLst>
      <p:ext uri="{BB962C8B-B14F-4D97-AF65-F5344CB8AC3E}">
        <p14:creationId xmlns:p14="http://schemas.microsoft.com/office/powerpoint/2010/main" val="197853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TOPICS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342900" indent="-342900">
              <a:buFont typeface="Wingdings" panose="05000000000000000000" pitchFamily="2" charset="2"/>
              <a:buChar char="Ø"/>
            </a:pPr>
            <a:r>
              <a:rPr lang="en-US" dirty="0"/>
              <a:t>RECORDING</a:t>
            </a:r>
          </a:p>
          <a:p>
            <a:pPr marL="342900" indent="-342900">
              <a:buFont typeface="Wingdings" panose="05000000000000000000" pitchFamily="2" charset="2"/>
              <a:buChar char="Ø"/>
            </a:pPr>
            <a:r>
              <a:rPr lang="en-US" dirty="0"/>
              <a:t>​RETRACTION</a:t>
            </a:r>
          </a:p>
          <a:p>
            <a:pPr marL="342900" indent="-342900">
              <a:buFont typeface="Wingdings" panose="05000000000000000000" pitchFamily="2" charset="2"/>
              <a:buChar char="Ø"/>
            </a:pPr>
            <a:r>
              <a:rPr lang="en-US" dirty="0"/>
              <a:t>​CROSS EXAMINATION</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a:xfrm>
            <a:off x="0" y="1216152"/>
            <a:ext cx="12192000" cy="768096"/>
          </a:xfrm>
        </p:spPr>
        <p:txBody>
          <a:bodyPr/>
          <a:lstStyle/>
          <a:p>
            <a:r>
              <a:rPr lang="en-US" sz="4400" dirty="0">
                <a:solidFill>
                  <a:srgbClr val="202C8F"/>
                </a:solidFill>
              </a:rPr>
              <a:t>Statement during TDS Survey</a:t>
            </a:r>
            <a:endParaRPr lang="en-IN" dirty="0"/>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1444659" y="2815798"/>
            <a:ext cx="9426541" cy="2057955"/>
          </a:xfrm>
        </p:spPr>
        <p:txBody>
          <a:bodyPr/>
          <a:lstStyle/>
          <a:p>
            <a:r>
              <a:rPr lang="en-US" sz="2800" dirty="0"/>
              <a:t>Statements are now recorded under Oath.</a:t>
            </a:r>
          </a:p>
          <a:p>
            <a:r>
              <a:rPr lang="en-US" sz="2800" dirty="0"/>
              <a:t>Line of questioning relates to compliance/non-compliance to TDS provisions.</a:t>
            </a:r>
            <a:endParaRPr lang="en-IN" sz="2800" dirty="0"/>
          </a:p>
        </p:txBody>
      </p:sp>
    </p:spTree>
    <p:extLst>
      <p:ext uri="{BB962C8B-B14F-4D97-AF65-F5344CB8AC3E}">
        <p14:creationId xmlns:p14="http://schemas.microsoft.com/office/powerpoint/2010/main" val="110957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a:xfrm>
            <a:off x="0" y="931672"/>
            <a:ext cx="12192000" cy="768096"/>
          </a:xfrm>
        </p:spPr>
        <p:txBody>
          <a:bodyPr/>
          <a:lstStyle/>
          <a:p>
            <a:r>
              <a:rPr lang="en-US" sz="4400" dirty="0">
                <a:solidFill>
                  <a:srgbClr val="202C8F"/>
                </a:solidFill>
              </a:rPr>
              <a:t>Statement during Survey by Tax Recovery Officer</a:t>
            </a:r>
            <a:endParaRPr lang="en-IN" dirty="0"/>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1444659" y="2815798"/>
            <a:ext cx="9426541" cy="2057955"/>
          </a:xfrm>
        </p:spPr>
        <p:txBody>
          <a:bodyPr/>
          <a:lstStyle/>
          <a:p>
            <a:r>
              <a:rPr lang="en-US" sz="2800" dirty="0"/>
              <a:t>Statements are now recorded under Oath.</a:t>
            </a:r>
          </a:p>
          <a:p>
            <a:r>
              <a:rPr lang="en-US" sz="2800" dirty="0"/>
              <a:t>Line of questioning relates to recovery of Tax Due.</a:t>
            </a:r>
          </a:p>
          <a:p>
            <a:endParaRPr lang="en-IN" sz="2800" dirty="0"/>
          </a:p>
        </p:txBody>
      </p:sp>
    </p:spTree>
    <p:extLst>
      <p:ext uri="{BB962C8B-B14F-4D97-AF65-F5344CB8AC3E}">
        <p14:creationId xmlns:p14="http://schemas.microsoft.com/office/powerpoint/2010/main" val="300709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a:xfrm>
            <a:off x="0" y="1145309"/>
            <a:ext cx="12192000" cy="838939"/>
          </a:xfrm>
        </p:spPr>
        <p:txBody>
          <a:bodyPr/>
          <a:lstStyle/>
          <a:p>
            <a:r>
              <a:rPr lang="en-US" sz="3200" dirty="0">
                <a:solidFill>
                  <a:srgbClr val="202C8F"/>
                </a:solidFill>
              </a:rPr>
              <a:t>Statement in response to notice u/s 131(1A)</a:t>
            </a:r>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258619" y="2235200"/>
            <a:ext cx="11600872" cy="3177309"/>
          </a:xfrm>
        </p:spPr>
        <p:txBody>
          <a:bodyPr/>
          <a:lstStyle/>
          <a:p>
            <a:pPr algn="just"/>
            <a:r>
              <a:rPr lang="en-US" sz="2800" dirty="0"/>
              <a:t>Notice issued by Investigation Officer.</a:t>
            </a:r>
          </a:p>
          <a:p>
            <a:r>
              <a:rPr lang="en-US" sz="2800" dirty="0"/>
              <a:t>Statement recorded under Oath.</a:t>
            </a:r>
          </a:p>
          <a:p>
            <a:pPr algn="just"/>
            <a:r>
              <a:rPr lang="en-US" sz="2800" dirty="0"/>
              <a:t>Line of questioning relates to issue for which notice is issued.</a:t>
            </a:r>
          </a:p>
          <a:p>
            <a:pPr algn="just"/>
            <a:r>
              <a:rPr lang="en-US" sz="2800" b="1" dirty="0"/>
              <a:t>Example:</a:t>
            </a:r>
            <a:r>
              <a:rPr lang="en-US" sz="2800" dirty="0"/>
              <a:t> Notice issued u/s 131(1A) for Sale on Investment transaction. Then questioning pertains to those transactions only.</a:t>
            </a:r>
            <a:endParaRPr lang="en-IN" sz="2800" dirty="0"/>
          </a:p>
        </p:txBody>
      </p:sp>
    </p:spTree>
    <p:extLst>
      <p:ext uri="{BB962C8B-B14F-4D97-AF65-F5344CB8AC3E}">
        <p14:creationId xmlns:p14="http://schemas.microsoft.com/office/powerpoint/2010/main" val="230970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A45B-8B7E-BD0B-4958-B9338D6FC747}"/>
              </a:ext>
            </a:extLst>
          </p:cNvPr>
          <p:cNvSpPr>
            <a:spLocks noGrp="1"/>
          </p:cNvSpPr>
          <p:nvPr>
            <p:ph type="title"/>
          </p:nvPr>
        </p:nvSpPr>
        <p:spPr>
          <a:xfrm>
            <a:off x="0" y="1145309"/>
            <a:ext cx="12192000" cy="838939"/>
          </a:xfrm>
        </p:spPr>
        <p:txBody>
          <a:bodyPr/>
          <a:lstStyle/>
          <a:p>
            <a:r>
              <a:rPr lang="en-US" sz="3200" dirty="0">
                <a:solidFill>
                  <a:srgbClr val="202C8F"/>
                </a:solidFill>
              </a:rPr>
              <a:t>Statement during Assessment proceeding</a:t>
            </a:r>
          </a:p>
        </p:txBody>
      </p:sp>
      <p:sp>
        <p:nvSpPr>
          <p:cNvPr id="3" name="Content Placeholder 2">
            <a:extLst>
              <a:ext uri="{FF2B5EF4-FFF2-40B4-BE49-F238E27FC236}">
                <a16:creationId xmlns:a16="http://schemas.microsoft.com/office/drawing/2014/main" id="{0CF14380-2E19-9320-772F-87EF203CD2AC}"/>
              </a:ext>
            </a:extLst>
          </p:cNvPr>
          <p:cNvSpPr>
            <a:spLocks noGrp="1"/>
          </p:cNvSpPr>
          <p:nvPr>
            <p:ph sz="half" idx="1"/>
          </p:nvPr>
        </p:nvSpPr>
        <p:spPr>
          <a:xfrm>
            <a:off x="258619" y="2235200"/>
            <a:ext cx="11600872" cy="3177309"/>
          </a:xfrm>
        </p:spPr>
        <p:txBody>
          <a:bodyPr/>
          <a:lstStyle/>
          <a:p>
            <a:pPr algn="just"/>
            <a:r>
              <a:rPr lang="en-US" sz="2800" dirty="0"/>
              <a:t>Notice u/s 131 is issued by Assessing Officer.</a:t>
            </a:r>
          </a:p>
          <a:p>
            <a:r>
              <a:rPr lang="en-US" sz="2800" dirty="0"/>
              <a:t>Notice can be issued to the </a:t>
            </a:r>
            <a:r>
              <a:rPr lang="en-US" sz="2800" dirty="0" err="1"/>
              <a:t>assessee</a:t>
            </a:r>
            <a:r>
              <a:rPr lang="en-US" sz="2800" dirty="0"/>
              <a:t> or person with whom the </a:t>
            </a:r>
            <a:r>
              <a:rPr lang="en-US" sz="2800" dirty="0" err="1"/>
              <a:t>assessee</a:t>
            </a:r>
            <a:r>
              <a:rPr lang="en-US" sz="2800" dirty="0"/>
              <a:t> has transaction.</a:t>
            </a:r>
          </a:p>
          <a:p>
            <a:pPr algn="just"/>
            <a:r>
              <a:rPr lang="en-US" sz="2800" dirty="0"/>
              <a:t>Line of questioning relates to issue for which notice is issued.</a:t>
            </a:r>
          </a:p>
          <a:p>
            <a:pPr algn="just"/>
            <a:r>
              <a:rPr lang="en-US" sz="2800" b="1" dirty="0"/>
              <a:t>Example:</a:t>
            </a:r>
            <a:r>
              <a:rPr lang="en-US" sz="2800" dirty="0"/>
              <a:t> Notice issued u/s 131 issued to Share Applicant. Then questioning pertains to that transaction only.</a:t>
            </a:r>
            <a:endParaRPr lang="en-IN" sz="2800" dirty="0"/>
          </a:p>
        </p:txBody>
      </p:sp>
    </p:spTree>
    <p:extLst>
      <p:ext uri="{BB962C8B-B14F-4D97-AF65-F5344CB8AC3E}">
        <p14:creationId xmlns:p14="http://schemas.microsoft.com/office/powerpoint/2010/main" val="365518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529584" y="398645"/>
            <a:ext cx="8165592" cy="768096"/>
          </a:xfrm>
        </p:spPr>
        <p:txBody>
          <a:bodyPr/>
          <a:lstStyle/>
          <a:p>
            <a:pPr algn="ctr"/>
            <a:r>
              <a:rPr lang="en-US" dirty="0"/>
              <a:t>Is statement an evidence ?</a:t>
            </a:r>
          </a:p>
        </p:txBody>
      </p:sp>
      <p:sp>
        <p:nvSpPr>
          <p:cNvPr id="3" name="TextBox 2">
            <a:extLst>
              <a:ext uri="{FF2B5EF4-FFF2-40B4-BE49-F238E27FC236}">
                <a16:creationId xmlns:a16="http://schemas.microsoft.com/office/drawing/2014/main" id="{EBCECEB3-9390-FD79-08DE-5CFE3CE22F3B}"/>
              </a:ext>
            </a:extLst>
          </p:cNvPr>
          <p:cNvSpPr txBox="1"/>
          <p:nvPr/>
        </p:nvSpPr>
        <p:spPr>
          <a:xfrm>
            <a:off x="3768436" y="2025908"/>
            <a:ext cx="7926740" cy="4401205"/>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202C8F"/>
                </a:solidFill>
              </a:rPr>
              <a:t>Section 132(4) provides for recording statement and the same can be used as evidence in any proceedings under the Act. The explanation gives a wide scope that the examination is connected with any matter of investigation connected with any proceedings.</a:t>
            </a:r>
          </a:p>
          <a:p>
            <a:pPr algn="just"/>
            <a:endParaRPr lang="en-US" sz="2800" dirty="0">
              <a:solidFill>
                <a:srgbClr val="202C8F"/>
              </a:solidFill>
            </a:endParaRPr>
          </a:p>
          <a:p>
            <a:pPr marL="457200" indent="-457200" algn="just">
              <a:buFont typeface="Arial" panose="020B0604020202020204" pitchFamily="34" charset="0"/>
              <a:buChar char="•"/>
            </a:pPr>
            <a:r>
              <a:rPr lang="en-US" sz="2800" dirty="0">
                <a:solidFill>
                  <a:srgbClr val="202C8F"/>
                </a:solidFill>
              </a:rPr>
              <a:t>However, a statement in itself is not a conclusive evidence unless it is backed by some supporting corroborative evidences.</a:t>
            </a:r>
          </a:p>
        </p:txBody>
      </p:sp>
    </p:spTree>
    <p:extLst>
      <p:ext uri="{BB962C8B-B14F-4D97-AF65-F5344CB8AC3E}">
        <p14:creationId xmlns:p14="http://schemas.microsoft.com/office/powerpoint/2010/main" val="355446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7297-6830-1C84-025F-E7DE1E250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BCD4B-9A4B-4469-24E2-61AB16DB39B5}"/>
              </a:ext>
            </a:extLst>
          </p:cNvPr>
          <p:cNvSpPr>
            <a:spLocks noGrp="1"/>
          </p:cNvSpPr>
          <p:nvPr>
            <p:ph type="title"/>
          </p:nvPr>
        </p:nvSpPr>
        <p:spPr>
          <a:xfrm>
            <a:off x="3529584" y="398645"/>
            <a:ext cx="8165592" cy="768096"/>
          </a:xfrm>
        </p:spPr>
        <p:txBody>
          <a:bodyPr/>
          <a:lstStyle/>
          <a:p>
            <a:pPr algn="ctr"/>
            <a:r>
              <a:rPr lang="en-US" dirty="0"/>
              <a:t>Is statement an evidence ?</a:t>
            </a:r>
          </a:p>
        </p:txBody>
      </p:sp>
      <p:sp>
        <p:nvSpPr>
          <p:cNvPr id="3" name="TextBox 2">
            <a:extLst>
              <a:ext uri="{FF2B5EF4-FFF2-40B4-BE49-F238E27FC236}">
                <a16:creationId xmlns:a16="http://schemas.microsoft.com/office/drawing/2014/main" id="{0857E52A-0F4D-A382-6EDC-4157F8962D78}"/>
              </a:ext>
            </a:extLst>
          </p:cNvPr>
          <p:cNvSpPr txBox="1"/>
          <p:nvPr/>
        </p:nvSpPr>
        <p:spPr>
          <a:xfrm>
            <a:off x="3768436" y="2025908"/>
            <a:ext cx="7926740" cy="3985706"/>
          </a:xfrm>
          <a:prstGeom prst="rect">
            <a:avLst/>
          </a:prstGeom>
          <a:noFill/>
        </p:spPr>
        <p:txBody>
          <a:bodyPr wrap="square" rtlCol="0">
            <a:spAutoFit/>
          </a:bodyPr>
          <a:lstStyle/>
          <a:p>
            <a:pPr marL="457200" indent="-457200" algn="just">
              <a:buFont typeface="Arial" panose="020B0604020202020204" pitchFamily="34" charset="0"/>
              <a:buChar char="•"/>
            </a:pPr>
            <a:r>
              <a:rPr lang="en-US" sz="2300" b="1" dirty="0" err="1">
                <a:solidFill>
                  <a:srgbClr val="202C8F"/>
                </a:solidFill>
              </a:rPr>
              <a:t>Pullangode</a:t>
            </a:r>
            <a:r>
              <a:rPr lang="en-US" sz="2300" b="1" dirty="0">
                <a:solidFill>
                  <a:srgbClr val="202C8F"/>
                </a:solidFill>
              </a:rPr>
              <a:t> Rubber Produce Co. Ltd. V. State of Kerala (1973) 91 ITR 18 (SC)</a:t>
            </a:r>
            <a:r>
              <a:rPr lang="en-US" sz="2300" dirty="0">
                <a:solidFill>
                  <a:srgbClr val="202C8F"/>
                </a:solidFill>
              </a:rPr>
              <a:t> it has been held that an admission is an extremely important piece of evidence but it cannot be said that it is conclusive. It is open to the </a:t>
            </a:r>
            <a:r>
              <a:rPr lang="en-US" sz="2300" dirty="0" err="1">
                <a:solidFill>
                  <a:srgbClr val="202C8F"/>
                </a:solidFill>
              </a:rPr>
              <a:t>assessee</a:t>
            </a:r>
            <a:r>
              <a:rPr lang="en-US" sz="2300" dirty="0">
                <a:solidFill>
                  <a:srgbClr val="202C8F"/>
                </a:solidFill>
              </a:rPr>
              <a:t> who made the admission to show that it is incorrect. </a:t>
            </a:r>
          </a:p>
          <a:p>
            <a:pPr marL="457200" indent="-457200" algn="just">
              <a:buFont typeface="Arial" panose="020B0604020202020204" pitchFamily="34" charset="0"/>
              <a:buChar char="•"/>
            </a:pPr>
            <a:endParaRPr lang="en-US" sz="2300" dirty="0">
              <a:solidFill>
                <a:srgbClr val="202C8F"/>
              </a:solidFill>
            </a:endParaRPr>
          </a:p>
          <a:p>
            <a:pPr marL="457200" indent="-457200" algn="just">
              <a:buFont typeface="Arial" panose="020B0604020202020204" pitchFamily="34" charset="0"/>
              <a:buChar char="•"/>
            </a:pPr>
            <a:r>
              <a:rPr lang="en-US" sz="2300" dirty="0">
                <a:solidFill>
                  <a:srgbClr val="202C8F"/>
                </a:solidFill>
              </a:rPr>
              <a:t>The Apex Court in </a:t>
            </a:r>
            <a:r>
              <a:rPr lang="en-US" sz="2300" b="1" dirty="0" err="1">
                <a:solidFill>
                  <a:srgbClr val="202C8F"/>
                </a:solidFill>
              </a:rPr>
              <a:t>Nagubai</a:t>
            </a:r>
            <a:r>
              <a:rPr lang="en-US" sz="2300" b="1" dirty="0">
                <a:solidFill>
                  <a:srgbClr val="202C8F"/>
                </a:solidFill>
              </a:rPr>
              <a:t> </a:t>
            </a:r>
            <a:r>
              <a:rPr lang="en-US" sz="2300" b="1" dirty="0" err="1">
                <a:solidFill>
                  <a:srgbClr val="202C8F"/>
                </a:solidFill>
              </a:rPr>
              <a:t>Armal</a:t>
            </a:r>
            <a:r>
              <a:rPr lang="en-US" sz="2300" b="1" dirty="0">
                <a:solidFill>
                  <a:srgbClr val="202C8F"/>
                </a:solidFill>
              </a:rPr>
              <a:t> v. B. Sharma Rao AIR 1956 SC 100</a:t>
            </a:r>
            <a:r>
              <a:rPr lang="en-US" sz="2300" dirty="0">
                <a:solidFill>
                  <a:srgbClr val="202C8F"/>
                </a:solidFill>
              </a:rPr>
              <a:t> has also laid down that an admission is not conclusive as to the truth of the matters stated therein. It is only a piece of evidence, the weight to be attached to which must depend on the circumstances under which it is made.</a:t>
            </a:r>
          </a:p>
        </p:txBody>
      </p:sp>
    </p:spTree>
    <p:extLst>
      <p:ext uri="{BB962C8B-B14F-4D97-AF65-F5344CB8AC3E}">
        <p14:creationId xmlns:p14="http://schemas.microsoft.com/office/powerpoint/2010/main" val="4098292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759435"/>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How to give statement ?</a:t>
            </a:r>
          </a:p>
        </p:txBody>
      </p:sp>
    </p:spTree>
    <p:extLst>
      <p:ext uri="{BB962C8B-B14F-4D97-AF65-F5344CB8AC3E}">
        <p14:creationId xmlns:p14="http://schemas.microsoft.com/office/powerpoint/2010/main" val="295292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D05F9-73DF-CC55-62E3-51D7EF42B309}"/>
              </a:ext>
            </a:extLst>
          </p:cNvPr>
          <p:cNvSpPr>
            <a:spLocks noGrp="1"/>
          </p:cNvSpPr>
          <p:nvPr>
            <p:ph sz="half" idx="1"/>
          </p:nvPr>
        </p:nvSpPr>
        <p:spPr>
          <a:xfrm>
            <a:off x="732536" y="1330960"/>
            <a:ext cx="11119104" cy="4434840"/>
          </a:xfrm>
        </p:spPr>
        <p:txBody>
          <a:bodyPr/>
          <a:lstStyle/>
          <a:p>
            <a:r>
              <a:rPr lang="en-US" sz="3200" dirty="0"/>
              <a:t>To answer all the queries to the best of knowledge.</a:t>
            </a:r>
          </a:p>
          <a:p>
            <a:r>
              <a:rPr lang="en-US" sz="3200" dirty="0"/>
              <a:t>Not to refuse answer a question.</a:t>
            </a:r>
          </a:p>
          <a:p>
            <a:r>
              <a:rPr lang="en-US" sz="3200" dirty="0"/>
              <a:t>To make reply after understanding the question.</a:t>
            </a:r>
          </a:p>
          <a:p>
            <a:r>
              <a:rPr lang="en-US" sz="3200" dirty="0"/>
              <a:t>To reply in brief and with full confidence.</a:t>
            </a:r>
          </a:p>
          <a:p>
            <a:r>
              <a:rPr lang="en-US" sz="3200" dirty="0"/>
              <a:t>To be humble and cool.</a:t>
            </a:r>
          </a:p>
          <a:p>
            <a:r>
              <a:rPr lang="en-US" sz="3200" dirty="0"/>
              <a:t>Not to give false Statement.</a:t>
            </a:r>
          </a:p>
          <a:p>
            <a:r>
              <a:rPr lang="en-US" sz="3200" dirty="0"/>
              <a:t>Not to provide false and wrong evidences.</a:t>
            </a:r>
          </a:p>
          <a:p>
            <a:r>
              <a:rPr lang="en-US" sz="3200" dirty="0"/>
              <a:t>To sign the statement recorded.</a:t>
            </a:r>
          </a:p>
        </p:txBody>
      </p:sp>
    </p:spTree>
    <p:extLst>
      <p:ext uri="{BB962C8B-B14F-4D97-AF65-F5344CB8AC3E}">
        <p14:creationId xmlns:p14="http://schemas.microsoft.com/office/powerpoint/2010/main" val="1846603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7B38-D4CD-CB14-4DC3-6A2985F27578}"/>
              </a:ext>
            </a:extLst>
          </p:cNvPr>
          <p:cNvSpPr>
            <a:spLocks noGrp="1"/>
          </p:cNvSpPr>
          <p:nvPr>
            <p:ph type="title"/>
          </p:nvPr>
        </p:nvSpPr>
        <p:spPr>
          <a:xfrm>
            <a:off x="3980688" y="478536"/>
            <a:ext cx="8018272" cy="1787144"/>
          </a:xfrm>
        </p:spPr>
        <p:txBody>
          <a:bodyPr/>
          <a:lstStyle/>
          <a:p>
            <a:r>
              <a:rPr lang="en-IN" sz="3600" dirty="0"/>
              <a:t>RECORDING OF CONFESSIONAL STATEMENT</a:t>
            </a:r>
          </a:p>
        </p:txBody>
      </p:sp>
      <p:sp>
        <p:nvSpPr>
          <p:cNvPr id="3" name="Content Placeholder 2">
            <a:extLst>
              <a:ext uri="{FF2B5EF4-FFF2-40B4-BE49-F238E27FC236}">
                <a16:creationId xmlns:a16="http://schemas.microsoft.com/office/drawing/2014/main" id="{8A6615DC-6D71-1E3A-AD0B-90C3118AD2A2}"/>
              </a:ext>
            </a:extLst>
          </p:cNvPr>
          <p:cNvSpPr>
            <a:spLocks noGrp="1"/>
          </p:cNvSpPr>
          <p:nvPr>
            <p:ph idx="1"/>
          </p:nvPr>
        </p:nvSpPr>
        <p:spPr>
          <a:xfrm>
            <a:off x="4224528" y="2309368"/>
            <a:ext cx="7286752" cy="2902712"/>
          </a:xfrm>
        </p:spPr>
        <p:txBody>
          <a:bodyPr/>
          <a:lstStyle/>
          <a:p>
            <a:pPr algn="just"/>
            <a:r>
              <a:rPr lang="en-US" sz="2800" dirty="0"/>
              <a:t>CBDT has time and again stated that no confessional statement should be recorded. Various instruction has been issued in this regard. Some are:</a:t>
            </a:r>
          </a:p>
          <a:p>
            <a:pPr algn="just"/>
            <a:endParaRPr lang="en-US" sz="2800" dirty="0"/>
          </a:p>
          <a:p>
            <a:pPr marL="342900" indent="-342900" algn="just">
              <a:buFont typeface="Arial" panose="020B0604020202020204" pitchFamily="34" charset="0"/>
              <a:buChar char="•"/>
            </a:pPr>
            <a:r>
              <a:rPr lang="en-US" sz="2400" dirty="0"/>
              <a:t>CBDT NO. 286/2/03- IT (INV) DT.10/3/03- No confessional statement to be elicited</a:t>
            </a:r>
          </a:p>
          <a:p>
            <a:pPr algn="just"/>
            <a:endParaRPr lang="en-US" sz="2400" dirty="0"/>
          </a:p>
          <a:p>
            <a:pPr marL="342900" indent="-342900" algn="just">
              <a:buFont typeface="Arial" panose="020B0604020202020204" pitchFamily="34" charset="0"/>
              <a:buChar char="•"/>
            </a:pPr>
            <a:r>
              <a:rPr lang="en-US" sz="2400" dirty="0" err="1"/>
              <a:t>F.No</a:t>
            </a:r>
            <a:r>
              <a:rPr lang="en-US" sz="2400" dirty="0"/>
              <a:t>. 286/98/2013-IT (INV.II) DATED 18th Dec 2014</a:t>
            </a:r>
          </a:p>
        </p:txBody>
      </p:sp>
    </p:spTree>
    <p:extLst>
      <p:ext uri="{BB962C8B-B14F-4D97-AF65-F5344CB8AC3E}">
        <p14:creationId xmlns:p14="http://schemas.microsoft.com/office/powerpoint/2010/main" val="199733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8EE3-65CB-ECE1-668B-E2173D80682C}"/>
              </a:ext>
            </a:extLst>
          </p:cNvPr>
          <p:cNvSpPr>
            <a:spLocks noGrp="1"/>
          </p:cNvSpPr>
          <p:nvPr>
            <p:ph type="title"/>
          </p:nvPr>
        </p:nvSpPr>
        <p:spPr>
          <a:xfrm>
            <a:off x="2794000" y="1284224"/>
            <a:ext cx="6400800" cy="768096"/>
          </a:xfrm>
        </p:spPr>
        <p:txBody>
          <a:bodyPr/>
          <a:lstStyle/>
          <a:p>
            <a:r>
              <a:rPr lang="en-IN" dirty="0"/>
              <a:t>What is RETRACTION OF STATEMENT?</a:t>
            </a:r>
          </a:p>
        </p:txBody>
      </p:sp>
      <p:sp>
        <p:nvSpPr>
          <p:cNvPr id="3" name="Text Placeholder 2">
            <a:extLst>
              <a:ext uri="{FF2B5EF4-FFF2-40B4-BE49-F238E27FC236}">
                <a16:creationId xmlns:a16="http://schemas.microsoft.com/office/drawing/2014/main" id="{49DC9E0E-9432-02EF-510F-EF7E3991D035}"/>
              </a:ext>
            </a:extLst>
          </p:cNvPr>
          <p:cNvSpPr>
            <a:spLocks noGrp="1"/>
          </p:cNvSpPr>
          <p:nvPr>
            <p:ph type="body" idx="1"/>
          </p:nvPr>
        </p:nvSpPr>
        <p:spPr>
          <a:xfrm>
            <a:off x="1615440" y="3822192"/>
            <a:ext cx="9164320" cy="890016"/>
          </a:xfrm>
        </p:spPr>
        <p:txBody>
          <a:bodyPr/>
          <a:lstStyle/>
          <a:p>
            <a:r>
              <a:rPr lang="en-US" dirty="0"/>
              <a:t>Retraction of a statement refers to the act of taking back or withdrawing a previously made statement. In a legal context, it is essentially the formal or informal withdrawal of a statement that was previously communicated, whether in writing or verbally. Retraction can occur for various reasons, such as the realization that the statement was inaccurate, incomplete, or made under duress.</a:t>
            </a:r>
            <a:endParaRPr lang="en-IN" dirty="0"/>
          </a:p>
        </p:txBody>
      </p:sp>
    </p:spTree>
    <p:extLst>
      <p:ext uri="{BB962C8B-B14F-4D97-AF65-F5344CB8AC3E}">
        <p14:creationId xmlns:p14="http://schemas.microsoft.com/office/powerpoint/2010/main" val="315656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888620" y="2706064"/>
            <a:ext cx="7466730" cy="1072834"/>
          </a:xfrm>
        </p:spPr>
        <p:txBody>
          <a:bodyPr/>
          <a:lstStyle/>
          <a:p>
            <a:r>
              <a:rPr lang="en-US" dirty="0"/>
              <a:t>INTRODUCTION</a:t>
            </a:r>
          </a:p>
        </p:txBody>
      </p:sp>
    </p:spTree>
    <p:extLst>
      <p:ext uri="{BB962C8B-B14F-4D97-AF65-F5344CB8AC3E}">
        <p14:creationId xmlns:p14="http://schemas.microsoft.com/office/powerpoint/2010/main" val="97962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C2BB-E39E-C9B5-7F8C-F74B37F5BA4F}"/>
              </a:ext>
            </a:extLst>
          </p:cNvPr>
          <p:cNvSpPr>
            <a:spLocks noGrp="1"/>
          </p:cNvSpPr>
          <p:nvPr>
            <p:ph type="title"/>
          </p:nvPr>
        </p:nvSpPr>
        <p:spPr>
          <a:xfrm>
            <a:off x="463296" y="448056"/>
            <a:ext cx="11119104" cy="768096"/>
          </a:xfrm>
        </p:spPr>
        <p:txBody>
          <a:bodyPr/>
          <a:lstStyle/>
          <a:p>
            <a:r>
              <a:rPr lang="en-US" dirty="0"/>
              <a:t>CONDITION FOR RETRACTION OF STATEMENT</a:t>
            </a:r>
            <a:endParaRPr lang="en-IN" dirty="0"/>
          </a:p>
        </p:txBody>
      </p:sp>
      <p:sp>
        <p:nvSpPr>
          <p:cNvPr id="3" name="Content Placeholder 2">
            <a:extLst>
              <a:ext uri="{FF2B5EF4-FFF2-40B4-BE49-F238E27FC236}">
                <a16:creationId xmlns:a16="http://schemas.microsoft.com/office/drawing/2014/main" id="{022B2EC4-9AF1-7E9A-267F-94A74ABDC517}"/>
              </a:ext>
            </a:extLst>
          </p:cNvPr>
          <p:cNvSpPr>
            <a:spLocks noGrp="1"/>
          </p:cNvSpPr>
          <p:nvPr>
            <p:ph sz="half" idx="1"/>
          </p:nvPr>
        </p:nvSpPr>
        <p:spPr>
          <a:xfrm>
            <a:off x="732536" y="2692400"/>
            <a:ext cx="9945624" cy="3007360"/>
          </a:xfrm>
        </p:spPr>
        <p:txBody>
          <a:bodyPr/>
          <a:lstStyle/>
          <a:p>
            <a:r>
              <a:rPr lang="en-US" sz="2800" dirty="0"/>
              <a:t>Threat &amp; coercion. </a:t>
            </a:r>
          </a:p>
          <a:p>
            <a:r>
              <a:rPr lang="en-US" sz="2800" dirty="0"/>
              <a:t>No corroborative evidence.</a:t>
            </a:r>
          </a:p>
          <a:p>
            <a:r>
              <a:rPr lang="en-US" sz="2800" dirty="0"/>
              <a:t>Statements in odd hours.</a:t>
            </a:r>
          </a:p>
          <a:p>
            <a:r>
              <a:rPr lang="en-US" sz="2800" dirty="0"/>
              <a:t>By mistake.</a:t>
            </a:r>
          </a:p>
          <a:p>
            <a:r>
              <a:rPr lang="en-US" sz="2800" dirty="0"/>
              <a:t>Time limit for retraction.</a:t>
            </a:r>
          </a:p>
          <a:p>
            <a:endParaRPr lang="en-US" sz="2800" dirty="0"/>
          </a:p>
        </p:txBody>
      </p:sp>
    </p:spTree>
    <p:extLst>
      <p:ext uri="{BB962C8B-B14F-4D97-AF65-F5344CB8AC3E}">
        <p14:creationId xmlns:p14="http://schemas.microsoft.com/office/powerpoint/2010/main" val="3049379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637032"/>
            <a:ext cx="10671048" cy="768096"/>
          </a:xfrm>
        </p:spPr>
        <p:txBody>
          <a:bodyPr>
            <a:noAutofit/>
          </a:bodyPr>
          <a:lstStyle/>
          <a:p>
            <a:r>
              <a:rPr lang="en-IN" sz="3200" dirty="0"/>
              <a:t>CASE LAWS (CONDITION FOR RETRACTION)</a:t>
            </a:r>
          </a:p>
        </p:txBody>
      </p:sp>
      <p:sp>
        <p:nvSpPr>
          <p:cNvPr id="3" name="Content Placeholder 2"/>
          <p:cNvSpPr>
            <a:spLocks noGrp="1"/>
          </p:cNvSpPr>
          <p:nvPr>
            <p:ph sz="half" idx="1"/>
          </p:nvPr>
        </p:nvSpPr>
        <p:spPr>
          <a:xfrm>
            <a:off x="407416" y="1686559"/>
            <a:ext cx="11302502" cy="4882191"/>
          </a:xfrm>
        </p:spPr>
        <p:txBody>
          <a:bodyPr>
            <a:noAutofit/>
          </a:bodyPr>
          <a:lstStyle/>
          <a:p>
            <a:pPr algn="just"/>
            <a:r>
              <a:rPr lang="en-US" sz="1900" b="1" dirty="0">
                <a:latin typeface="Sabon Next LT (Body)"/>
              </a:rPr>
              <a:t>THREAT &amp; COERCION</a:t>
            </a:r>
          </a:p>
          <a:p>
            <a:pPr lvl="1" algn="just"/>
            <a:r>
              <a:rPr lang="en-US" sz="1900" b="1" dirty="0">
                <a:latin typeface="Sabon Next LT (Body)"/>
              </a:rPr>
              <a:t>GREEN VIEW RESTAURANT VS CIT 185 CTR GAU 651 </a:t>
            </a:r>
            <a:r>
              <a:rPr lang="en-US" sz="1900" dirty="0">
                <a:latin typeface="Sabon Next LT (Body)"/>
              </a:rPr>
              <a:t>– The contention advanced by the assessee was dismissed as to the recording of statements by using force and coercion when the statements were recorded in the presence of two witnesses and the retraction was after the lapse of time.</a:t>
            </a:r>
          </a:p>
          <a:p>
            <a:pPr marL="338328" lvl="1" indent="0" algn="just">
              <a:buNone/>
            </a:pPr>
            <a:endParaRPr lang="en-US" sz="1900" dirty="0">
              <a:latin typeface="Sabon Next LT (Body)"/>
            </a:endParaRPr>
          </a:p>
          <a:p>
            <a:pPr lvl="1" algn="just"/>
            <a:r>
              <a:rPr lang="en-US" sz="1900" b="1" dirty="0">
                <a:latin typeface="Sabon Next LT (Body)"/>
              </a:rPr>
              <a:t>Vinod Solanki v. Union of India [2009] 92 SCL 157 </a:t>
            </a:r>
            <a:r>
              <a:rPr lang="en-US" sz="1900" dirty="0">
                <a:latin typeface="Sabon Next LT (Body)"/>
              </a:rPr>
              <a:t>It is a trite law that evidences brought on record by way of confession which stood retracted must be substantially corroborated by other independent and cogent evidences, which would lend adequate assurance to the Court that it may seek to rely thereupon. We are not oblivious of some decisions of this Court wherein reliance has been placed for supporting such contention but we must also notice that in some of the cases retracted confession has been used as a piece of corroborative evidence and not as the evidence on the basis whereof alone a judgment of conviction and sentence has been recorded.</a:t>
            </a:r>
          </a:p>
          <a:p>
            <a:pPr lvl="1" algn="just"/>
            <a:endParaRPr lang="en-US" sz="1400" dirty="0">
              <a:latin typeface="Sabon Next LT (Body)"/>
            </a:endParaRPr>
          </a:p>
          <a:p>
            <a:pPr lvl="1"/>
            <a:r>
              <a:rPr lang="en-IN" sz="1800" b="1" dirty="0"/>
              <a:t>Saraswati </a:t>
            </a:r>
            <a:r>
              <a:rPr lang="en-IN" sz="1800" b="1" dirty="0" err="1"/>
              <a:t>Petrochen</a:t>
            </a:r>
            <a:r>
              <a:rPr lang="en-IN" sz="1800" b="1" dirty="0"/>
              <a:t> </a:t>
            </a:r>
            <a:r>
              <a:rPr lang="en-IN" sz="1800" b="1" dirty="0" err="1"/>
              <a:t>Pvt.</a:t>
            </a:r>
            <a:r>
              <a:rPr lang="en-IN" sz="1800" b="1" dirty="0"/>
              <a:t> Ltd. v. ITO(2023)156 Taxman.com 471 Delhi H.C.</a:t>
            </a:r>
            <a:endParaRPr lang="en-IN" sz="1800" dirty="0"/>
          </a:p>
          <a:p>
            <a:pPr marL="0" indent="0">
              <a:buNone/>
            </a:pPr>
            <a:r>
              <a:rPr lang="en-IN" dirty="0"/>
              <a:t> </a:t>
            </a:r>
            <a:endParaRPr lang="en-IN" sz="1400" dirty="0"/>
          </a:p>
          <a:p>
            <a:pPr lvl="1" algn="just"/>
            <a:endParaRPr lang="en-US" sz="1900" dirty="0">
              <a:latin typeface="Sabon Next LT (Body)"/>
            </a:endParaRPr>
          </a:p>
          <a:p>
            <a:pPr marL="0" indent="0" algn="just">
              <a:buNone/>
            </a:pPr>
            <a:endParaRPr lang="en-US" sz="1900" b="1" dirty="0">
              <a:latin typeface="Sabon Next LT (Body)"/>
            </a:endParaRPr>
          </a:p>
        </p:txBody>
      </p:sp>
    </p:spTree>
    <p:extLst>
      <p:ext uri="{BB962C8B-B14F-4D97-AF65-F5344CB8AC3E}">
        <p14:creationId xmlns:p14="http://schemas.microsoft.com/office/powerpoint/2010/main" val="210264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637032"/>
            <a:ext cx="10671048" cy="768096"/>
          </a:xfrm>
        </p:spPr>
        <p:txBody>
          <a:bodyPr>
            <a:noAutofit/>
          </a:bodyPr>
          <a:lstStyle/>
          <a:p>
            <a:r>
              <a:rPr lang="en-IN" sz="3200" dirty="0"/>
              <a:t>CASE LAWS (CONDITION FOR RETRACTION)</a:t>
            </a:r>
          </a:p>
        </p:txBody>
      </p:sp>
      <p:sp>
        <p:nvSpPr>
          <p:cNvPr id="3" name="Content Placeholder 2"/>
          <p:cNvSpPr>
            <a:spLocks noGrp="1"/>
          </p:cNvSpPr>
          <p:nvPr>
            <p:ph sz="half" idx="1"/>
          </p:nvPr>
        </p:nvSpPr>
        <p:spPr>
          <a:xfrm>
            <a:off x="407416" y="1686560"/>
            <a:ext cx="11119104" cy="4434840"/>
          </a:xfrm>
        </p:spPr>
        <p:txBody>
          <a:bodyPr>
            <a:noAutofit/>
          </a:bodyPr>
          <a:lstStyle/>
          <a:p>
            <a:pPr algn="just"/>
            <a:r>
              <a:rPr lang="en-US" sz="1900" b="1" dirty="0">
                <a:latin typeface="Sabon Next LT (Body)"/>
              </a:rPr>
              <a:t>CORROBORATIVE EVIDENCE</a:t>
            </a:r>
          </a:p>
          <a:p>
            <a:pPr marL="0" indent="0" algn="just">
              <a:buNone/>
            </a:pPr>
            <a:endParaRPr lang="en-US" sz="1900" b="1" dirty="0">
              <a:latin typeface="Sabon Next LT (Body)"/>
            </a:endParaRPr>
          </a:p>
          <a:p>
            <a:pPr lvl="1" algn="just"/>
            <a:r>
              <a:rPr lang="en-IN" sz="1900" b="1" dirty="0">
                <a:latin typeface="Sabon Next LT (Body)"/>
              </a:rPr>
              <a:t>CIT VS. UTTAM CHAND JAIN (2010) 320 ITR 554 (BOM-HC)</a:t>
            </a:r>
            <a:r>
              <a:rPr lang="en-IN" sz="1900" dirty="0">
                <a:latin typeface="Sabon Next LT (Body)"/>
              </a:rPr>
              <a:t> - </a:t>
            </a:r>
            <a:r>
              <a:rPr lang="en-US" sz="1900" dirty="0">
                <a:latin typeface="Sabon Next LT (Body)"/>
              </a:rPr>
              <a:t> the Hon’ble High Court has held that a retracted confession can rely only on if there is independent and cogent evidence to corroborate the statement.</a:t>
            </a:r>
          </a:p>
          <a:p>
            <a:pPr marL="338328" lvl="1" indent="0" algn="just">
              <a:buNone/>
            </a:pPr>
            <a:endParaRPr lang="en-IN" sz="1900" dirty="0">
              <a:latin typeface="Sabon Next LT (Body)"/>
            </a:endParaRPr>
          </a:p>
          <a:p>
            <a:pPr lvl="1" algn="just"/>
            <a:r>
              <a:rPr lang="en-IN" sz="1900" b="1" dirty="0">
                <a:latin typeface="Sabon Next LT (Body)"/>
              </a:rPr>
              <a:t>ASST. COMMISSIONER OF INCOME TAX VS. JORAWAR SINGH M RATHOD (2005) 148 TAXMAN 35 (AHD.) </a:t>
            </a:r>
            <a:r>
              <a:rPr lang="en-IN" sz="1900" dirty="0">
                <a:latin typeface="Sabon Next LT (Body)"/>
              </a:rPr>
              <a:t>- it was held that addition made merely on the basis of a statement by AO which has been retracted could not be sustained as there was no evidence, material or recovery of any movable or immovable assets at the time of search to corroborate the disclosure made by the </a:t>
            </a:r>
            <a:r>
              <a:rPr lang="en-IN" sz="1900" dirty="0" err="1">
                <a:latin typeface="Sabon Next LT (Body)"/>
              </a:rPr>
              <a:t>assessee</a:t>
            </a:r>
            <a:r>
              <a:rPr lang="en-IN" sz="1900" dirty="0">
                <a:latin typeface="Sabon Next LT (Body)"/>
              </a:rPr>
              <a:t>.</a:t>
            </a:r>
          </a:p>
        </p:txBody>
      </p:sp>
    </p:spTree>
    <p:extLst>
      <p:ext uri="{BB962C8B-B14F-4D97-AF65-F5344CB8AC3E}">
        <p14:creationId xmlns:p14="http://schemas.microsoft.com/office/powerpoint/2010/main" val="1575624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 y="645160"/>
            <a:ext cx="11119104" cy="919480"/>
          </a:xfrm>
        </p:spPr>
        <p:txBody>
          <a:bodyPr>
            <a:noAutofit/>
          </a:bodyPr>
          <a:lstStyle/>
          <a:p>
            <a:r>
              <a:rPr lang="en-IN" sz="3200" dirty="0"/>
              <a:t>CASE LAWS (CONDITION FOR RETRACTION)</a:t>
            </a:r>
          </a:p>
        </p:txBody>
      </p:sp>
      <p:sp>
        <p:nvSpPr>
          <p:cNvPr id="3" name="Content Placeholder 2"/>
          <p:cNvSpPr>
            <a:spLocks noGrp="1"/>
          </p:cNvSpPr>
          <p:nvPr>
            <p:ph sz="half" idx="1"/>
          </p:nvPr>
        </p:nvSpPr>
        <p:spPr/>
        <p:txBody>
          <a:bodyPr>
            <a:noAutofit/>
          </a:bodyPr>
          <a:lstStyle/>
          <a:p>
            <a:pPr marL="342900" lvl="1" indent="-342900">
              <a:spcBef>
                <a:spcPts val="700"/>
              </a:spcBef>
              <a:buClr>
                <a:srgbClr val="202C8F"/>
              </a:buClr>
              <a:buSzPct val="100000"/>
            </a:pPr>
            <a:r>
              <a:rPr lang="en-US" sz="2200" b="1" dirty="0">
                <a:latin typeface="Sabon Next LT (Body)"/>
              </a:rPr>
              <a:t>STATEMENTS IN ODD HOUR</a:t>
            </a:r>
          </a:p>
          <a:p>
            <a:pPr marL="320040" lvl="1" indent="-320040">
              <a:spcBef>
                <a:spcPts val="700"/>
              </a:spcBef>
              <a:buClr>
                <a:schemeClr val="accent2"/>
              </a:buClr>
              <a:buSzPct val="60000"/>
              <a:buFont typeface="Wingdings"/>
              <a:buChar char=""/>
            </a:pPr>
            <a:endParaRPr lang="en-US" sz="2200" b="1" dirty="0">
              <a:latin typeface="Sabon Next LT (Body)"/>
            </a:endParaRPr>
          </a:p>
          <a:p>
            <a:pPr lvl="1" algn="just"/>
            <a:r>
              <a:rPr lang="en-US" sz="2200" b="1" dirty="0">
                <a:latin typeface="Sabon Next LT (Body)"/>
              </a:rPr>
              <a:t>KAILASHBEN MANHARLAL CHOKSHI VS CIT 174 TAXMAN 466 GUJ. HC </a:t>
            </a:r>
            <a:r>
              <a:rPr lang="en-US" sz="2200" dirty="0">
                <a:latin typeface="Sabon Next LT (Body)"/>
              </a:rPr>
              <a:t>- </a:t>
            </a:r>
            <a:r>
              <a:rPr lang="en-IN" sz="2200" dirty="0">
                <a:latin typeface="Sabon Next LT (Body)"/>
              </a:rPr>
              <a:t>has held that statement recorded at odd hours cannot be considered to be a voluntary statement.</a:t>
            </a:r>
          </a:p>
          <a:p>
            <a:pPr lvl="1" algn="just"/>
            <a:endParaRPr lang="en-IN" sz="2200" b="1" i="1" dirty="0">
              <a:latin typeface="Sabon Next LT (Body)"/>
            </a:endParaRPr>
          </a:p>
          <a:p>
            <a:pPr lvl="1" algn="just"/>
            <a:r>
              <a:rPr lang="en-IN" sz="2200" b="1" i="1" dirty="0">
                <a:latin typeface="Sabon Next LT (Body)"/>
              </a:rPr>
              <a:t>RAJENDRA PRASAD ETC. VS. STATE OF UTTAR PRADESH 1979 AIR 916, DT. 09.02.1979</a:t>
            </a:r>
            <a:r>
              <a:rPr lang="en-IN" sz="2200" dirty="0">
                <a:latin typeface="Sabon Next LT (Body)"/>
              </a:rPr>
              <a:t>. - </a:t>
            </a:r>
            <a:r>
              <a:rPr lang="en-US" sz="2200" dirty="0">
                <a:latin typeface="Sabon Next LT (Body)"/>
              </a:rPr>
              <a:t>While disposing of the writ petition filed by the department the Hon’ble Patna High Court held that ‘the department has no plausible excuse for making interrogations till odd hours of second night till 3 A.M.’ Thereby, partially affirming the order of learned Commission holding the department guilty of violating human rights.</a:t>
            </a:r>
            <a:endParaRPr lang="en-US" sz="2200" b="1" dirty="0">
              <a:latin typeface="Sabon Next LT (Body)"/>
            </a:endParaRPr>
          </a:p>
          <a:p>
            <a:pPr marL="320040" lvl="1" indent="-320040">
              <a:spcBef>
                <a:spcPts val="700"/>
              </a:spcBef>
              <a:buClr>
                <a:schemeClr val="accent2"/>
              </a:buClr>
              <a:buSzPct val="60000"/>
              <a:buFont typeface="Wingdings"/>
              <a:buChar char=""/>
            </a:pPr>
            <a:endParaRPr lang="en-IN" sz="2200" b="1" dirty="0">
              <a:latin typeface="Sabon Next LT (Body)"/>
            </a:endParaRPr>
          </a:p>
        </p:txBody>
      </p:sp>
    </p:spTree>
    <p:extLst>
      <p:ext uri="{BB962C8B-B14F-4D97-AF65-F5344CB8AC3E}">
        <p14:creationId xmlns:p14="http://schemas.microsoft.com/office/powerpoint/2010/main" val="171344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496" y="1656080"/>
            <a:ext cx="11119104" cy="4434840"/>
          </a:xfrm>
        </p:spPr>
        <p:txBody>
          <a:bodyPr>
            <a:noAutofit/>
          </a:bodyPr>
          <a:lstStyle/>
          <a:p>
            <a:pPr marL="342900" lvl="1" indent="-342900" algn="just">
              <a:spcBef>
                <a:spcPts val="700"/>
              </a:spcBef>
              <a:buClr>
                <a:srgbClr val="202C8F"/>
              </a:buClr>
              <a:buSzPct val="100000"/>
            </a:pPr>
            <a:r>
              <a:rPr lang="en-US" sz="1800" b="1" dirty="0">
                <a:latin typeface="Baskerville Old Face" panose="02020602080505020303" pitchFamily="18" charset="0"/>
              </a:rPr>
              <a:t>TIME LIMIT</a:t>
            </a:r>
          </a:p>
          <a:p>
            <a:pPr lvl="1" algn="just"/>
            <a:r>
              <a:rPr lang="en-US" sz="1800" b="1" dirty="0">
                <a:latin typeface="Baskerville Old Face" panose="02020602080505020303" pitchFamily="18" charset="0"/>
              </a:rPr>
              <a:t>R P MONGA VS DCIT(2004) 269 ITR (AT)1 DELHI (DELAY IN RETRACTION) </a:t>
            </a:r>
            <a:r>
              <a:rPr lang="en-US" sz="1800" dirty="0">
                <a:latin typeface="Baskerville Old Face" panose="02020602080505020303" pitchFamily="18" charset="0"/>
              </a:rPr>
              <a:t>- </a:t>
            </a:r>
            <a:endParaRPr lang="en-US" sz="1800" b="1" dirty="0">
              <a:latin typeface="Baskerville Old Face" panose="02020602080505020303" pitchFamily="18" charset="0"/>
            </a:endParaRPr>
          </a:p>
          <a:p>
            <a:pPr lvl="1" algn="just"/>
            <a:r>
              <a:rPr lang="en-US" sz="1800" b="1" dirty="0">
                <a:latin typeface="Baskerville Old Face" panose="02020602080505020303" pitchFamily="18" charset="0"/>
              </a:rPr>
              <a:t>RADHESHYAM AGARWAL, KOLKATA VS. DEPARTMENT OF INCOMETAX (ITA NO. 254 (KOL) OF 2011) (A.Y. 2006-07) </a:t>
            </a:r>
            <a:r>
              <a:rPr lang="en-US" sz="1800" dirty="0">
                <a:latin typeface="Baskerville Old Face" panose="02020602080505020303" pitchFamily="18" charset="0"/>
              </a:rPr>
              <a:t>- </a:t>
            </a:r>
            <a:endParaRPr lang="en-US" sz="1800" b="1" dirty="0">
              <a:latin typeface="Baskerville Old Face" panose="02020602080505020303" pitchFamily="18" charset="0"/>
            </a:endParaRPr>
          </a:p>
          <a:p>
            <a:pPr lvl="1" algn="just"/>
            <a:r>
              <a:rPr lang="en-IN" sz="1800" b="1" dirty="0">
                <a:latin typeface="Baskerville Old Face" panose="02020602080505020303" pitchFamily="18" charset="0"/>
              </a:rPr>
              <a:t>HOTEL KIRAN VS. ACIT (1971) 82 ITR 453 (PUNE)</a:t>
            </a:r>
            <a:r>
              <a:rPr lang="en-IN" sz="1800" dirty="0">
                <a:latin typeface="Baskerville Old Face" panose="02020602080505020303" pitchFamily="18" charset="0"/>
              </a:rPr>
              <a:t> - it was held that AO was justified in not accepting the retracted statement because the retraction was done after 105 days and there was not an iota of evidence to support retraction.</a:t>
            </a:r>
          </a:p>
          <a:p>
            <a:pPr lvl="1" algn="just"/>
            <a:r>
              <a:rPr lang="en-IN" b="1" dirty="0"/>
              <a:t>DCIT v. </a:t>
            </a:r>
            <a:r>
              <a:rPr lang="en-IN" b="1" dirty="0" err="1"/>
              <a:t>Sahakar</a:t>
            </a:r>
            <a:r>
              <a:rPr lang="en-IN" b="1" dirty="0"/>
              <a:t> Global Ltd. – order dated 26-03-2021, ITA Nos. 5125-5128/ Mum /2017 (AY 2009-10 to 2012-13).</a:t>
            </a:r>
            <a:endParaRPr lang="en-IN" dirty="0"/>
          </a:p>
          <a:p>
            <a:pPr lvl="1" algn="just"/>
            <a:r>
              <a:rPr lang="en-IN" b="1" dirty="0"/>
              <a:t>Shri Jaisingh Yadav v. ACIT- ITA Nos. 1290 &amp; 1291/JP/2019, order 21-10-2020</a:t>
            </a:r>
            <a:r>
              <a:rPr lang="en-IN" dirty="0"/>
              <a:t> .</a:t>
            </a:r>
            <a:endParaRPr lang="en-IN" dirty="0">
              <a:latin typeface="Baskerville Old Face" panose="02020602080505020303" pitchFamily="18" charset="0"/>
            </a:endParaRPr>
          </a:p>
          <a:p>
            <a:pPr marL="342900" lvl="1" indent="-342900" algn="just">
              <a:spcBef>
                <a:spcPts val="700"/>
              </a:spcBef>
              <a:buClr>
                <a:srgbClr val="202C8F"/>
              </a:buClr>
              <a:buSzPct val="100000"/>
            </a:pPr>
            <a:endParaRPr lang="en-IN" sz="1800" b="1" dirty="0">
              <a:latin typeface="Baskerville Old Face" panose="02020602080505020303" pitchFamily="18" charset="0"/>
            </a:endParaRPr>
          </a:p>
          <a:p>
            <a:pPr marL="342900" lvl="1" indent="-342900" algn="just">
              <a:spcBef>
                <a:spcPts val="700"/>
              </a:spcBef>
              <a:buClr>
                <a:srgbClr val="202C8F"/>
              </a:buClr>
              <a:buSzPct val="100000"/>
            </a:pPr>
            <a:r>
              <a:rPr lang="en-IN" sz="1800" b="1" dirty="0">
                <a:latin typeface="Baskerville Old Face" panose="02020602080505020303" pitchFamily="18" charset="0"/>
              </a:rPr>
              <a:t>BY MISTAKE</a:t>
            </a:r>
          </a:p>
          <a:p>
            <a:pPr marL="617220" lvl="2" indent="-342900" algn="just">
              <a:spcBef>
                <a:spcPts val="700"/>
              </a:spcBef>
              <a:buClr>
                <a:srgbClr val="202C8F"/>
              </a:buClr>
              <a:buSzPct val="100000"/>
            </a:pPr>
            <a:r>
              <a:rPr lang="en-IN" sz="1800" b="1" i="1" dirty="0">
                <a:latin typeface="Baskerville Old Face" panose="02020602080505020303" pitchFamily="18" charset="0"/>
              </a:rPr>
              <a:t>BHAGIRATH AGGARWAL VS. CIT (2013) 351 ITR 143 (DEL)</a:t>
            </a:r>
            <a:r>
              <a:rPr lang="en-IN" sz="1800" dirty="0">
                <a:latin typeface="Baskerville Old Face" panose="02020602080505020303" pitchFamily="18" charset="0"/>
              </a:rPr>
              <a:t>- it has been held that an admission once made can certainly be retracted if the circumstances permit, and it can also be shown to have been made under some mistake or otherwise to be incorrect, but the onus would be on the person making such admission. </a:t>
            </a:r>
            <a:endParaRPr lang="en-US" sz="1800" dirty="0">
              <a:latin typeface="Baskerville Old Face" panose="02020602080505020303" pitchFamily="18" charset="0"/>
            </a:endParaRPr>
          </a:p>
          <a:p>
            <a:pPr marL="320040" lvl="1" indent="-320040" algn="just">
              <a:spcBef>
                <a:spcPts val="700"/>
              </a:spcBef>
              <a:buClr>
                <a:schemeClr val="accent2"/>
              </a:buClr>
              <a:buSzPct val="60000"/>
              <a:buFont typeface="Wingdings"/>
              <a:buChar char=""/>
            </a:pPr>
            <a:endParaRPr lang="en-IN" sz="2400" b="1" dirty="0">
              <a:latin typeface="Baskerville Old Face" panose="02020602080505020303" pitchFamily="18" charset="0"/>
            </a:endParaRPr>
          </a:p>
        </p:txBody>
      </p:sp>
      <p:sp>
        <p:nvSpPr>
          <p:cNvPr id="4" name="Title 1">
            <a:extLst>
              <a:ext uri="{FF2B5EF4-FFF2-40B4-BE49-F238E27FC236}">
                <a16:creationId xmlns:a16="http://schemas.microsoft.com/office/drawing/2014/main" id="{DFE1FD3C-C7A8-9F9A-B4EF-164D8DF08A32}"/>
              </a:ext>
            </a:extLst>
          </p:cNvPr>
          <p:cNvSpPr txBox="1">
            <a:spLocks/>
          </p:cNvSpPr>
          <p:nvPr/>
        </p:nvSpPr>
        <p:spPr>
          <a:xfrm>
            <a:off x="539496" y="645160"/>
            <a:ext cx="11119104" cy="919480"/>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IN" sz="3200"/>
              <a:t>CASE LAWS (CONDITION FOR RETRACTION)</a:t>
            </a:r>
            <a:endParaRPr lang="en-IN" sz="3200" dirty="0"/>
          </a:p>
        </p:txBody>
      </p:sp>
    </p:spTree>
    <p:extLst>
      <p:ext uri="{BB962C8B-B14F-4D97-AF65-F5344CB8AC3E}">
        <p14:creationId xmlns:p14="http://schemas.microsoft.com/office/powerpoint/2010/main" val="108033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D4B5-5520-EFB2-4372-3045F660D6C1}"/>
              </a:ext>
            </a:extLst>
          </p:cNvPr>
          <p:cNvSpPr>
            <a:spLocks noGrp="1"/>
          </p:cNvSpPr>
          <p:nvPr>
            <p:ph type="title"/>
          </p:nvPr>
        </p:nvSpPr>
        <p:spPr>
          <a:xfrm>
            <a:off x="760476" y="222504"/>
            <a:ext cx="10671048" cy="768096"/>
          </a:xfrm>
        </p:spPr>
        <p:txBody>
          <a:bodyPr/>
          <a:lstStyle/>
          <a:p>
            <a:r>
              <a:rPr lang="en-US" dirty="0"/>
              <a:t>PROCEDURE FOR RETRACTION OF STATEMENT</a:t>
            </a:r>
            <a:endParaRPr lang="en-IN" dirty="0"/>
          </a:p>
        </p:txBody>
      </p:sp>
      <p:sp>
        <p:nvSpPr>
          <p:cNvPr id="3" name="Content Placeholder 2">
            <a:extLst>
              <a:ext uri="{FF2B5EF4-FFF2-40B4-BE49-F238E27FC236}">
                <a16:creationId xmlns:a16="http://schemas.microsoft.com/office/drawing/2014/main" id="{2DF4ADFB-7E39-BF1E-414C-476478ED8F8E}"/>
              </a:ext>
            </a:extLst>
          </p:cNvPr>
          <p:cNvSpPr>
            <a:spLocks noGrp="1"/>
          </p:cNvSpPr>
          <p:nvPr>
            <p:ph sz="half" idx="1"/>
          </p:nvPr>
        </p:nvSpPr>
        <p:spPr>
          <a:xfrm>
            <a:off x="1767332" y="2530856"/>
            <a:ext cx="5720588" cy="2183384"/>
          </a:xfrm>
        </p:spPr>
        <p:txBody>
          <a:bodyPr/>
          <a:lstStyle/>
          <a:p>
            <a:pPr algn="just"/>
            <a:r>
              <a:rPr lang="en-US" sz="2800" dirty="0"/>
              <a:t>Affidavit</a:t>
            </a:r>
          </a:p>
          <a:p>
            <a:pPr algn="just"/>
            <a:r>
              <a:rPr lang="en-US" sz="2800" dirty="0"/>
              <a:t>Petition</a:t>
            </a:r>
          </a:p>
          <a:p>
            <a:pPr algn="just"/>
            <a:r>
              <a:rPr lang="en-US" sz="2800" dirty="0"/>
              <a:t>Filing of return</a:t>
            </a:r>
          </a:p>
        </p:txBody>
      </p:sp>
    </p:spTree>
    <p:extLst>
      <p:ext uri="{BB962C8B-B14F-4D97-AF65-F5344CB8AC3E}">
        <p14:creationId xmlns:p14="http://schemas.microsoft.com/office/powerpoint/2010/main" val="3608494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C8BB-447F-63F1-D1CE-256ADAC1DDA1}"/>
              </a:ext>
            </a:extLst>
          </p:cNvPr>
          <p:cNvSpPr>
            <a:spLocks noGrp="1"/>
          </p:cNvSpPr>
          <p:nvPr>
            <p:ph type="title"/>
          </p:nvPr>
        </p:nvSpPr>
        <p:spPr>
          <a:xfrm>
            <a:off x="3645408" y="287020"/>
            <a:ext cx="8414512" cy="1295400"/>
          </a:xfrm>
        </p:spPr>
        <p:txBody>
          <a:bodyPr/>
          <a:lstStyle/>
          <a:p>
            <a:pPr algn="ctr"/>
            <a:r>
              <a:rPr lang="en-US" sz="3200" dirty="0"/>
              <a:t>Contents of affidavit</a:t>
            </a:r>
            <a:br>
              <a:rPr lang="en-US" sz="3200" dirty="0"/>
            </a:br>
            <a:r>
              <a:rPr lang="en-US" sz="3200" dirty="0"/>
              <a:t> for retraction</a:t>
            </a:r>
            <a:endParaRPr lang="en-IN" sz="3200" dirty="0"/>
          </a:p>
        </p:txBody>
      </p:sp>
      <p:sp>
        <p:nvSpPr>
          <p:cNvPr id="3" name="Content Placeholder 2">
            <a:extLst>
              <a:ext uri="{FF2B5EF4-FFF2-40B4-BE49-F238E27FC236}">
                <a16:creationId xmlns:a16="http://schemas.microsoft.com/office/drawing/2014/main" id="{47B0F7A4-CDE8-77B2-BC31-721B50D96092}"/>
              </a:ext>
            </a:extLst>
          </p:cNvPr>
          <p:cNvSpPr>
            <a:spLocks noGrp="1"/>
          </p:cNvSpPr>
          <p:nvPr>
            <p:ph idx="1"/>
          </p:nvPr>
        </p:nvSpPr>
        <p:spPr>
          <a:xfrm>
            <a:off x="4244848" y="1812036"/>
            <a:ext cx="7815072" cy="2700528"/>
          </a:xfrm>
        </p:spPr>
        <p:txBody>
          <a:bodyPr/>
          <a:lstStyle/>
          <a:p>
            <a:pPr marL="342900" indent="-342900" algn="just">
              <a:buFont typeface="Arial" panose="020B0604020202020204" pitchFamily="34" charset="0"/>
              <a:buChar char="•"/>
            </a:pPr>
            <a:r>
              <a:rPr lang="en-US" sz="2400" dirty="0"/>
              <a:t>Name, father’s name, address, age, status, PAN etc.</a:t>
            </a:r>
          </a:p>
          <a:p>
            <a:pPr marL="342900" indent="-342900" algn="just">
              <a:buFont typeface="Arial" panose="020B0604020202020204" pitchFamily="34" charset="0"/>
              <a:buChar char="•"/>
            </a:pPr>
            <a:r>
              <a:rPr lang="en-US" sz="2400" dirty="0"/>
              <a:t>Date, time of commencement and time of concluding statement.</a:t>
            </a:r>
          </a:p>
          <a:p>
            <a:pPr marL="342900" indent="-342900" algn="just">
              <a:buFont typeface="Arial" panose="020B0604020202020204" pitchFamily="34" charset="0"/>
              <a:buChar char="•"/>
            </a:pPr>
            <a:r>
              <a:rPr lang="en-US" sz="2400" dirty="0"/>
              <a:t>Date of search.</a:t>
            </a:r>
          </a:p>
          <a:p>
            <a:pPr marL="342900" indent="-342900" algn="just">
              <a:buFont typeface="Arial" panose="020B0604020202020204" pitchFamily="34" charset="0"/>
              <a:buChar char="•"/>
            </a:pPr>
            <a:r>
              <a:rPr lang="en-US" sz="2400" dirty="0"/>
              <a:t>Why and under which section statement was recorded.</a:t>
            </a:r>
          </a:p>
          <a:p>
            <a:pPr marL="342900" indent="-342900" algn="just">
              <a:buFont typeface="Arial" panose="020B0604020202020204" pitchFamily="34" charset="0"/>
              <a:buChar char="•"/>
            </a:pPr>
            <a:r>
              <a:rPr lang="en-US" sz="2400" dirty="0"/>
              <a:t>Who recorded the statement.</a:t>
            </a:r>
          </a:p>
          <a:p>
            <a:pPr marL="342900" indent="-342900" algn="just">
              <a:buFont typeface="Arial" panose="020B0604020202020204" pitchFamily="34" charset="0"/>
              <a:buChar char="•"/>
            </a:pPr>
            <a:r>
              <a:rPr lang="en-US" sz="2400" dirty="0"/>
              <a:t>Why and in what connection statement was recorded.</a:t>
            </a:r>
          </a:p>
          <a:p>
            <a:pPr marL="342900" indent="-342900" algn="just">
              <a:buFont typeface="Arial" panose="020B0604020202020204" pitchFamily="34" charset="0"/>
              <a:buChar char="•"/>
            </a:pPr>
            <a:r>
              <a:rPr lang="en-US" sz="2400" dirty="0"/>
              <a:t>Full facts of the case. </a:t>
            </a:r>
          </a:p>
          <a:p>
            <a:pPr marL="342900" indent="-342900" algn="just">
              <a:buFont typeface="Arial" panose="020B0604020202020204" pitchFamily="34" charset="0"/>
              <a:buChar char="•"/>
            </a:pPr>
            <a:r>
              <a:rPr lang="en-US" sz="2400" dirty="0"/>
              <a:t>Matter related to facts for retraction.</a:t>
            </a:r>
          </a:p>
          <a:p>
            <a:pPr marL="342900" indent="-342900" algn="just">
              <a:buFont typeface="Arial" panose="020B0604020202020204" pitchFamily="34" charset="0"/>
              <a:buChar char="•"/>
            </a:pPr>
            <a:r>
              <a:rPr lang="en-US" sz="2400" dirty="0"/>
              <a:t>Signature </a:t>
            </a:r>
          </a:p>
          <a:p>
            <a:pPr algn="just"/>
            <a:endParaRPr lang="en-US" sz="2400" dirty="0"/>
          </a:p>
          <a:p>
            <a:pPr algn="just"/>
            <a:endParaRPr lang="en-US" sz="2400" dirty="0"/>
          </a:p>
          <a:p>
            <a:pPr algn="just"/>
            <a:r>
              <a:rPr lang="en-US" sz="2400" b="1" dirty="0"/>
              <a:t>Note:</a:t>
            </a:r>
            <a:r>
              <a:rPr lang="en-US" sz="2400" dirty="0"/>
              <a:t> Affidavit should be made before First-Class Magistrate. Notary should be avoided.</a:t>
            </a:r>
          </a:p>
        </p:txBody>
      </p:sp>
    </p:spTree>
    <p:extLst>
      <p:ext uri="{BB962C8B-B14F-4D97-AF65-F5344CB8AC3E}">
        <p14:creationId xmlns:p14="http://schemas.microsoft.com/office/powerpoint/2010/main" val="181188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C8BB-447F-63F1-D1CE-256ADAC1DDA1}"/>
              </a:ext>
            </a:extLst>
          </p:cNvPr>
          <p:cNvSpPr>
            <a:spLocks noGrp="1"/>
          </p:cNvSpPr>
          <p:nvPr>
            <p:ph type="title"/>
          </p:nvPr>
        </p:nvSpPr>
        <p:spPr>
          <a:xfrm>
            <a:off x="3645408" y="287020"/>
            <a:ext cx="8414512" cy="1295400"/>
          </a:xfrm>
        </p:spPr>
        <p:txBody>
          <a:bodyPr/>
          <a:lstStyle/>
          <a:p>
            <a:pPr algn="ctr"/>
            <a:r>
              <a:rPr lang="en-US" sz="3200" dirty="0"/>
              <a:t>STEPS TO BE TAKEN AFTER RETRACTION AFFIDAVIT</a:t>
            </a:r>
            <a:endParaRPr lang="en-IN" sz="3200" dirty="0"/>
          </a:p>
        </p:txBody>
      </p:sp>
      <p:sp>
        <p:nvSpPr>
          <p:cNvPr id="3" name="Content Placeholder 2">
            <a:extLst>
              <a:ext uri="{FF2B5EF4-FFF2-40B4-BE49-F238E27FC236}">
                <a16:creationId xmlns:a16="http://schemas.microsoft.com/office/drawing/2014/main" id="{47B0F7A4-CDE8-77B2-BC31-721B50D96092}"/>
              </a:ext>
            </a:extLst>
          </p:cNvPr>
          <p:cNvSpPr>
            <a:spLocks noGrp="1"/>
          </p:cNvSpPr>
          <p:nvPr>
            <p:ph idx="1"/>
          </p:nvPr>
        </p:nvSpPr>
        <p:spPr>
          <a:xfrm>
            <a:off x="4244848" y="1812036"/>
            <a:ext cx="7815072" cy="2700528"/>
          </a:xfrm>
        </p:spPr>
        <p:txBody>
          <a:bodyPr/>
          <a:lstStyle/>
          <a:p>
            <a:pPr marL="342900" indent="-342900" algn="just">
              <a:buFont typeface="Arial" panose="020B0604020202020204" pitchFamily="34" charset="0"/>
              <a:buChar char="•"/>
            </a:pPr>
            <a:r>
              <a:rPr lang="en-US" sz="2400" dirty="0"/>
              <a:t>Covering letter addressed to concerned authority enclosing affidavit.</a:t>
            </a:r>
          </a:p>
          <a:p>
            <a:pPr marL="342900" indent="-342900" algn="just">
              <a:buFont typeface="Arial" panose="020B0604020202020204" pitchFamily="34" charset="0"/>
              <a:buChar char="•"/>
            </a:pPr>
            <a:r>
              <a:rPr lang="en-US" sz="2400" dirty="0"/>
              <a:t>Any documentary evidence in support of contents of affidavit, if any.</a:t>
            </a:r>
          </a:p>
          <a:p>
            <a:pPr algn="just"/>
            <a:endParaRPr lang="en-US" sz="2400" dirty="0"/>
          </a:p>
          <a:p>
            <a:pPr algn="just"/>
            <a:endParaRPr lang="en-US" sz="2400" dirty="0"/>
          </a:p>
          <a:p>
            <a:pPr algn="just"/>
            <a:r>
              <a:rPr lang="en-US" sz="2400" b="1" dirty="0"/>
              <a:t>Note:</a:t>
            </a:r>
            <a:r>
              <a:rPr lang="en-US" sz="2400" dirty="0"/>
              <a:t> Affidavit Should be filed immediately.</a:t>
            </a:r>
          </a:p>
        </p:txBody>
      </p:sp>
    </p:spTree>
    <p:extLst>
      <p:ext uri="{BB962C8B-B14F-4D97-AF65-F5344CB8AC3E}">
        <p14:creationId xmlns:p14="http://schemas.microsoft.com/office/powerpoint/2010/main" val="3739868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D4B5-5520-EFB2-4372-3045F660D6C1}"/>
              </a:ext>
            </a:extLst>
          </p:cNvPr>
          <p:cNvSpPr>
            <a:spLocks noGrp="1"/>
          </p:cNvSpPr>
          <p:nvPr>
            <p:ph type="title"/>
          </p:nvPr>
        </p:nvSpPr>
        <p:spPr>
          <a:xfrm>
            <a:off x="760476" y="222504"/>
            <a:ext cx="10671048" cy="768096"/>
          </a:xfrm>
        </p:spPr>
        <p:txBody>
          <a:bodyPr/>
          <a:lstStyle/>
          <a:p>
            <a:r>
              <a:rPr lang="en-US" dirty="0"/>
              <a:t>CONSEQUENCES FOR RETRACTION OF STATEMENT </a:t>
            </a:r>
            <a:endParaRPr lang="en-IN" dirty="0"/>
          </a:p>
        </p:txBody>
      </p:sp>
      <p:sp>
        <p:nvSpPr>
          <p:cNvPr id="3" name="Content Placeholder 2">
            <a:extLst>
              <a:ext uri="{FF2B5EF4-FFF2-40B4-BE49-F238E27FC236}">
                <a16:creationId xmlns:a16="http://schemas.microsoft.com/office/drawing/2014/main" id="{2DF4ADFB-7E39-BF1E-414C-476478ED8F8E}"/>
              </a:ext>
            </a:extLst>
          </p:cNvPr>
          <p:cNvSpPr>
            <a:spLocks noGrp="1"/>
          </p:cNvSpPr>
          <p:nvPr>
            <p:ph sz="half" idx="1"/>
          </p:nvPr>
        </p:nvSpPr>
        <p:spPr>
          <a:xfrm>
            <a:off x="755904" y="1880616"/>
            <a:ext cx="10680192" cy="2834640"/>
          </a:xfrm>
        </p:spPr>
        <p:txBody>
          <a:bodyPr/>
          <a:lstStyle/>
          <a:p>
            <a:pPr algn="just"/>
            <a:r>
              <a:rPr lang="en-US" sz="2400" dirty="0"/>
              <a:t>Summon u/s 131 is issued to the person who has retracted the statement for re-recording of his statement and such statement is recorded very strictly and with utmost care.</a:t>
            </a:r>
          </a:p>
          <a:p>
            <a:pPr algn="just"/>
            <a:endParaRPr lang="en-US" sz="2400" dirty="0"/>
          </a:p>
          <a:p>
            <a:pPr algn="just"/>
            <a:r>
              <a:rPr lang="en-US" sz="2400" dirty="0"/>
              <a:t>Thorough investigation is made relating to the affairs of the person who retracts the statement and more information is collected in respect of the facts asserted in the earlier statement and denied in the retracted statement.</a:t>
            </a:r>
          </a:p>
          <a:p>
            <a:pPr algn="just"/>
            <a:endParaRPr lang="en-US" sz="2400" dirty="0"/>
          </a:p>
          <a:p>
            <a:pPr algn="just"/>
            <a:r>
              <a:rPr lang="en-US" sz="2400" dirty="0"/>
              <a:t>Notices u/s 131 can be served on the parties to verify the transactions or inspectors can be sent for further verification of the transactions, to collect more evidence on the issues raised in the retracted statement.</a:t>
            </a:r>
          </a:p>
        </p:txBody>
      </p:sp>
    </p:spTree>
    <p:extLst>
      <p:ext uri="{BB962C8B-B14F-4D97-AF65-F5344CB8AC3E}">
        <p14:creationId xmlns:p14="http://schemas.microsoft.com/office/powerpoint/2010/main" val="752716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D4B5-5520-EFB2-4372-3045F660D6C1}"/>
              </a:ext>
            </a:extLst>
          </p:cNvPr>
          <p:cNvSpPr>
            <a:spLocks noGrp="1"/>
          </p:cNvSpPr>
          <p:nvPr>
            <p:ph type="title"/>
          </p:nvPr>
        </p:nvSpPr>
        <p:spPr>
          <a:xfrm>
            <a:off x="760476" y="222504"/>
            <a:ext cx="10671048" cy="768096"/>
          </a:xfrm>
        </p:spPr>
        <p:txBody>
          <a:bodyPr/>
          <a:lstStyle/>
          <a:p>
            <a:r>
              <a:rPr lang="en-US" dirty="0"/>
              <a:t>CONSEQUENCES FOR RETRACTION OF STATEMENT </a:t>
            </a:r>
            <a:endParaRPr lang="en-IN" dirty="0"/>
          </a:p>
        </p:txBody>
      </p:sp>
      <p:sp>
        <p:nvSpPr>
          <p:cNvPr id="3" name="Content Placeholder 2">
            <a:extLst>
              <a:ext uri="{FF2B5EF4-FFF2-40B4-BE49-F238E27FC236}">
                <a16:creationId xmlns:a16="http://schemas.microsoft.com/office/drawing/2014/main" id="{2DF4ADFB-7E39-BF1E-414C-476478ED8F8E}"/>
              </a:ext>
            </a:extLst>
          </p:cNvPr>
          <p:cNvSpPr>
            <a:spLocks noGrp="1"/>
          </p:cNvSpPr>
          <p:nvPr>
            <p:ph sz="half" idx="1"/>
          </p:nvPr>
        </p:nvSpPr>
        <p:spPr>
          <a:xfrm>
            <a:off x="751332" y="1768856"/>
            <a:ext cx="10680192" cy="2834640"/>
          </a:xfrm>
        </p:spPr>
        <p:txBody>
          <a:bodyPr/>
          <a:lstStyle/>
          <a:p>
            <a:pPr algn="just"/>
            <a:r>
              <a:rPr lang="en-US" sz="2400" dirty="0"/>
              <a:t>The information can be passed to other Government departments such as Custom, GST, ED, CBI etc.</a:t>
            </a:r>
          </a:p>
          <a:p>
            <a:pPr algn="just"/>
            <a:endParaRPr lang="en-US" sz="2400" dirty="0"/>
          </a:p>
          <a:p>
            <a:pPr algn="just"/>
            <a:r>
              <a:rPr lang="en-US" sz="2400" dirty="0"/>
              <a:t>The issues of retraction are highlighted in the appraisal report if the retraction is made prior to the finalization of the appraisal report.</a:t>
            </a:r>
          </a:p>
          <a:p>
            <a:pPr algn="just"/>
            <a:endParaRPr lang="en-US" sz="2400" dirty="0"/>
          </a:p>
          <a:p>
            <a:pPr algn="just"/>
            <a:r>
              <a:rPr lang="en-US" sz="2400" dirty="0"/>
              <a:t>The issue is also highlighted in the assessment order by the assessing officer.</a:t>
            </a:r>
          </a:p>
          <a:p>
            <a:pPr algn="just"/>
            <a:endParaRPr lang="en-US" sz="2400" dirty="0"/>
          </a:p>
          <a:p>
            <a:pPr algn="just"/>
            <a:r>
              <a:rPr lang="en-US" sz="2400" dirty="0"/>
              <a:t>The Income Tax Authority can make video recordings of fresh statements.</a:t>
            </a:r>
          </a:p>
          <a:p>
            <a:pPr algn="just"/>
            <a:endParaRPr lang="en-US" sz="2400" dirty="0"/>
          </a:p>
          <a:p>
            <a:pPr algn="just"/>
            <a:r>
              <a:rPr lang="en-US" sz="2400" dirty="0"/>
              <a:t>The Income Tax Authority can arrange for the recording of fresh statements in the presence of a First Class Magistrate on request of </a:t>
            </a:r>
            <a:r>
              <a:rPr lang="en-US" sz="2400" dirty="0" err="1"/>
              <a:t>assessee</a:t>
            </a:r>
            <a:r>
              <a:rPr lang="en-US" sz="2400" dirty="0"/>
              <a:t>. </a:t>
            </a:r>
          </a:p>
        </p:txBody>
      </p:sp>
    </p:spTree>
    <p:extLst>
      <p:ext uri="{BB962C8B-B14F-4D97-AF65-F5344CB8AC3E}">
        <p14:creationId xmlns:p14="http://schemas.microsoft.com/office/powerpoint/2010/main" val="68970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888620" y="1246720"/>
            <a:ext cx="7466730" cy="1072834"/>
          </a:xfrm>
        </p:spPr>
        <p:txBody>
          <a:bodyPr/>
          <a:lstStyle/>
          <a:p>
            <a:r>
              <a:rPr lang="en-US" dirty="0"/>
              <a:t>What is statement ?</a:t>
            </a:r>
          </a:p>
        </p:txBody>
      </p:sp>
      <p:sp>
        <p:nvSpPr>
          <p:cNvPr id="3" name="TextBox 2">
            <a:extLst>
              <a:ext uri="{FF2B5EF4-FFF2-40B4-BE49-F238E27FC236}">
                <a16:creationId xmlns:a16="http://schemas.microsoft.com/office/drawing/2014/main" id="{27612C6B-6675-F9B5-99AD-6BF5BDB6D86E}"/>
              </a:ext>
            </a:extLst>
          </p:cNvPr>
          <p:cNvSpPr txBox="1"/>
          <p:nvPr/>
        </p:nvSpPr>
        <p:spPr>
          <a:xfrm>
            <a:off x="4137891" y="2503055"/>
            <a:ext cx="6973454" cy="1815882"/>
          </a:xfrm>
          <a:prstGeom prst="rect">
            <a:avLst/>
          </a:prstGeom>
          <a:noFill/>
        </p:spPr>
        <p:txBody>
          <a:bodyPr wrap="square" rtlCol="0">
            <a:spAutoFit/>
          </a:bodyPr>
          <a:lstStyle/>
          <a:p>
            <a:pPr algn="just"/>
            <a:r>
              <a:rPr lang="en-IN" sz="2800" dirty="0">
                <a:solidFill>
                  <a:srgbClr val="202C8F"/>
                </a:solidFill>
              </a:rPr>
              <a:t>A ‘Statement’ means any written representation, certification, affirmation of document and record. ‘Statement’ means direct examination.</a:t>
            </a:r>
          </a:p>
        </p:txBody>
      </p:sp>
    </p:spTree>
    <p:extLst>
      <p:ext uri="{BB962C8B-B14F-4D97-AF65-F5344CB8AC3E}">
        <p14:creationId xmlns:p14="http://schemas.microsoft.com/office/powerpoint/2010/main" val="2622954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C8BB-447F-63F1-D1CE-256ADAC1DDA1}"/>
              </a:ext>
            </a:extLst>
          </p:cNvPr>
          <p:cNvSpPr>
            <a:spLocks noGrp="1"/>
          </p:cNvSpPr>
          <p:nvPr>
            <p:ph type="title"/>
          </p:nvPr>
        </p:nvSpPr>
        <p:spPr>
          <a:xfrm>
            <a:off x="3645408" y="287020"/>
            <a:ext cx="8414512" cy="1295400"/>
          </a:xfrm>
        </p:spPr>
        <p:txBody>
          <a:bodyPr/>
          <a:lstStyle/>
          <a:p>
            <a:pPr algn="ctr"/>
            <a:r>
              <a:rPr lang="en-US" sz="3200" dirty="0"/>
              <a:t>Impact of retraction</a:t>
            </a:r>
            <a:endParaRPr lang="en-IN" sz="3200" dirty="0"/>
          </a:p>
        </p:txBody>
      </p:sp>
      <p:sp>
        <p:nvSpPr>
          <p:cNvPr id="3" name="Content Placeholder 2">
            <a:extLst>
              <a:ext uri="{FF2B5EF4-FFF2-40B4-BE49-F238E27FC236}">
                <a16:creationId xmlns:a16="http://schemas.microsoft.com/office/drawing/2014/main" id="{47B0F7A4-CDE8-77B2-BC31-721B50D96092}"/>
              </a:ext>
            </a:extLst>
          </p:cNvPr>
          <p:cNvSpPr>
            <a:spLocks noGrp="1"/>
          </p:cNvSpPr>
          <p:nvPr>
            <p:ph idx="1"/>
          </p:nvPr>
        </p:nvSpPr>
        <p:spPr>
          <a:xfrm>
            <a:off x="3881120" y="1812036"/>
            <a:ext cx="8178800" cy="2700528"/>
          </a:xfrm>
        </p:spPr>
        <p:txBody>
          <a:bodyPr/>
          <a:lstStyle/>
          <a:p>
            <a:pPr marL="342900" indent="-342900" algn="just">
              <a:buFont typeface="Arial" panose="020B0604020202020204" pitchFamily="34" charset="0"/>
              <a:buChar char="•"/>
            </a:pPr>
            <a:r>
              <a:rPr lang="en-US" sz="2400" dirty="0"/>
              <a:t>Adverse impact in investigation wing.</a:t>
            </a:r>
          </a:p>
          <a:p>
            <a:pPr marL="342900" indent="-342900" algn="just">
              <a:buFont typeface="Arial" panose="020B0604020202020204" pitchFamily="34" charset="0"/>
              <a:buChar char="•"/>
            </a:pPr>
            <a:r>
              <a:rPr lang="en-US" sz="2400" dirty="0"/>
              <a:t>No favorable impact at assessment wing.</a:t>
            </a:r>
          </a:p>
          <a:p>
            <a:pPr marL="342900" indent="-342900" algn="just">
              <a:buFont typeface="Arial" panose="020B0604020202020204" pitchFamily="34" charset="0"/>
              <a:buChar char="•"/>
            </a:pPr>
            <a:r>
              <a:rPr lang="en-US" sz="2400" dirty="0"/>
              <a:t>CIT appeal does not give much weightage to the retraction.</a:t>
            </a:r>
          </a:p>
          <a:p>
            <a:pPr marL="342900" indent="-342900" algn="just">
              <a:buFont typeface="Arial" panose="020B0604020202020204" pitchFamily="34" charset="0"/>
              <a:buChar char="•"/>
            </a:pPr>
            <a:r>
              <a:rPr lang="en-US" sz="2400" dirty="0"/>
              <a:t>At ITAT/High Court level retraction become significant.</a:t>
            </a:r>
          </a:p>
        </p:txBody>
      </p:sp>
    </p:spTree>
    <p:extLst>
      <p:ext uri="{BB962C8B-B14F-4D97-AF65-F5344CB8AC3E}">
        <p14:creationId xmlns:p14="http://schemas.microsoft.com/office/powerpoint/2010/main" val="409874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C15A-D32C-74CE-6AEE-C34C408DDD35}"/>
              </a:ext>
            </a:extLst>
          </p:cNvPr>
          <p:cNvSpPr>
            <a:spLocks noGrp="1"/>
          </p:cNvSpPr>
          <p:nvPr>
            <p:ph type="title"/>
          </p:nvPr>
        </p:nvSpPr>
        <p:spPr>
          <a:xfrm>
            <a:off x="4643120" y="840232"/>
            <a:ext cx="7013448" cy="1627632"/>
          </a:xfrm>
        </p:spPr>
        <p:txBody>
          <a:bodyPr/>
          <a:lstStyle/>
          <a:p>
            <a:pPr algn="ctr"/>
            <a:r>
              <a:rPr lang="en-IN" sz="3600" dirty="0">
                <a:latin typeface="+mj-lt"/>
              </a:rPr>
              <a:t>What is Cross Examination?</a:t>
            </a:r>
            <a:br>
              <a:rPr lang="en-IN" sz="3600" dirty="0">
                <a:latin typeface="+mj-lt"/>
              </a:rPr>
            </a:br>
            <a:endParaRPr lang="en-IN" sz="3600" dirty="0">
              <a:latin typeface="+mj-lt"/>
            </a:endParaRPr>
          </a:p>
        </p:txBody>
      </p:sp>
      <p:sp>
        <p:nvSpPr>
          <p:cNvPr id="7" name="TextBox 6">
            <a:extLst>
              <a:ext uri="{FF2B5EF4-FFF2-40B4-BE49-F238E27FC236}">
                <a16:creationId xmlns:a16="http://schemas.microsoft.com/office/drawing/2014/main" id="{D9E3CFD0-1220-5046-6072-4651C2633F20}"/>
              </a:ext>
            </a:extLst>
          </p:cNvPr>
          <p:cNvSpPr txBox="1"/>
          <p:nvPr/>
        </p:nvSpPr>
        <p:spPr>
          <a:xfrm>
            <a:off x="4186474" y="2547389"/>
            <a:ext cx="7926740" cy="2677656"/>
          </a:xfrm>
          <a:prstGeom prst="rect">
            <a:avLst/>
          </a:prstGeom>
          <a:noFill/>
        </p:spPr>
        <p:txBody>
          <a:bodyPr wrap="square" rtlCol="0">
            <a:spAutoFit/>
          </a:bodyPr>
          <a:lstStyle/>
          <a:p>
            <a:pPr algn="just"/>
            <a:r>
              <a:rPr lang="en-US" sz="2800" dirty="0">
                <a:solidFill>
                  <a:srgbClr val="202C8F"/>
                </a:solidFill>
              </a:rPr>
              <a:t>Cross-examination is a legal process during a trial where one party questions the witness called by the opposing party. The primary purpose of cross-examination is to test the credibility of the witness, challenge their testimony, and elicit information that may be favorable to the cross-examiner's case.</a:t>
            </a:r>
          </a:p>
        </p:txBody>
      </p:sp>
    </p:spTree>
    <p:extLst>
      <p:ext uri="{BB962C8B-B14F-4D97-AF65-F5344CB8AC3E}">
        <p14:creationId xmlns:p14="http://schemas.microsoft.com/office/powerpoint/2010/main" val="393536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53CC-1BB9-898F-E322-BBA7836693CD}"/>
              </a:ext>
            </a:extLst>
          </p:cNvPr>
          <p:cNvSpPr>
            <a:spLocks noGrp="1"/>
          </p:cNvSpPr>
          <p:nvPr>
            <p:ph type="title"/>
          </p:nvPr>
        </p:nvSpPr>
        <p:spPr>
          <a:xfrm>
            <a:off x="2275840" y="2731008"/>
            <a:ext cx="7315200" cy="1568704"/>
          </a:xfrm>
        </p:spPr>
        <p:txBody>
          <a:bodyPr/>
          <a:lstStyle/>
          <a:p>
            <a:r>
              <a:rPr lang="en-US" sz="5400" dirty="0"/>
              <a:t>HOW TO </a:t>
            </a:r>
            <a:br>
              <a:rPr lang="en-US" sz="5400" dirty="0"/>
            </a:br>
            <a:r>
              <a:rPr lang="en-US" sz="5400" dirty="0"/>
              <a:t>CROSS-EXAMINE</a:t>
            </a:r>
            <a:endParaRPr lang="en-IN" sz="5400" dirty="0"/>
          </a:p>
        </p:txBody>
      </p:sp>
    </p:spTree>
    <p:extLst>
      <p:ext uri="{BB962C8B-B14F-4D97-AF65-F5344CB8AC3E}">
        <p14:creationId xmlns:p14="http://schemas.microsoft.com/office/powerpoint/2010/main" val="3369694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BD8C-3CAC-F8AC-F3F0-3877433C2E20}"/>
              </a:ext>
            </a:extLst>
          </p:cNvPr>
          <p:cNvSpPr>
            <a:spLocks noGrp="1"/>
          </p:cNvSpPr>
          <p:nvPr>
            <p:ph type="title"/>
          </p:nvPr>
        </p:nvSpPr>
        <p:spPr>
          <a:xfrm>
            <a:off x="3452368" y="51816"/>
            <a:ext cx="8627872" cy="2071624"/>
          </a:xfrm>
        </p:spPr>
        <p:txBody>
          <a:bodyPr/>
          <a:lstStyle/>
          <a:p>
            <a:pPr algn="ctr"/>
            <a:r>
              <a:rPr lang="en-IN" sz="4000" dirty="0"/>
              <a:t>Key points about cross-examination</a:t>
            </a:r>
          </a:p>
        </p:txBody>
      </p:sp>
      <p:sp>
        <p:nvSpPr>
          <p:cNvPr id="3" name="Content Placeholder 2">
            <a:extLst>
              <a:ext uri="{FF2B5EF4-FFF2-40B4-BE49-F238E27FC236}">
                <a16:creationId xmlns:a16="http://schemas.microsoft.com/office/drawing/2014/main" id="{12EC3FBF-6C7B-710F-D015-46D08686489B}"/>
              </a:ext>
            </a:extLst>
          </p:cNvPr>
          <p:cNvSpPr>
            <a:spLocks noGrp="1"/>
          </p:cNvSpPr>
          <p:nvPr>
            <p:ph idx="1"/>
          </p:nvPr>
        </p:nvSpPr>
        <p:spPr>
          <a:xfrm>
            <a:off x="3726688" y="1668272"/>
            <a:ext cx="8353552" cy="4681728"/>
          </a:xfrm>
        </p:spPr>
        <p:txBody>
          <a:bodyPr/>
          <a:lstStyle/>
          <a:p>
            <a:pPr algn="just"/>
            <a:r>
              <a:rPr lang="en-US" sz="2000" b="1" dirty="0"/>
              <a:t>Purpose:</a:t>
            </a:r>
            <a:r>
              <a:rPr lang="en-US" sz="2000" dirty="0"/>
              <a:t> Cross-examination is used to impeach the credibility of the witness, clarify ambiguities in their testimony, highlight inconsistencies, and bring out facts that support the cross-examiner's case.</a:t>
            </a:r>
          </a:p>
          <a:p>
            <a:pPr algn="just"/>
            <a:endParaRPr lang="en-US" sz="2000" dirty="0"/>
          </a:p>
          <a:p>
            <a:pPr algn="just"/>
            <a:r>
              <a:rPr lang="en-US" sz="2000" b="1" dirty="0"/>
              <a:t>Questioning Techniques:</a:t>
            </a:r>
            <a:r>
              <a:rPr lang="en-US" sz="2000" dirty="0"/>
              <a:t> The party conducting the cross-examination (cross-examiner) should uses a series of questions to challenge the witness's version of events. Questions can be leading, suggesting the desired answer, or they can be open-ended to allow the witness to explain their position.</a:t>
            </a:r>
          </a:p>
          <a:p>
            <a:pPr algn="just"/>
            <a:endParaRPr lang="en-US" sz="2000" dirty="0"/>
          </a:p>
          <a:p>
            <a:pPr algn="just"/>
            <a:r>
              <a:rPr lang="en-US" sz="2000" b="1" dirty="0"/>
              <a:t>Scope:</a:t>
            </a:r>
            <a:r>
              <a:rPr lang="en-US" sz="2000" dirty="0"/>
              <a:t> The cross-examiner is generally limited to topics that were covered during the direct examination by the opposing party. However, there may be circumstances where the cross-examiner can explore related matters that are relevant to the case.</a:t>
            </a:r>
          </a:p>
        </p:txBody>
      </p:sp>
    </p:spTree>
    <p:extLst>
      <p:ext uri="{BB962C8B-B14F-4D97-AF65-F5344CB8AC3E}">
        <p14:creationId xmlns:p14="http://schemas.microsoft.com/office/powerpoint/2010/main" val="3277149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BD8C-3CAC-F8AC-F3F0-3877433C2E20}"/>
              </a:ext>
            </a:extLst>
          </p:cNvPr>
          <p:cNvSpPr>
            <a:spLocks noGrp="1"/>
          </p:cNvSpPr>
          <p:nvPr>
            <p:ph type="title"/>
          </p:nvPr>
        </p:nvSpPr>
        <p:spPr>
          <a:xfrm>
            <a:off x="3452368" y="51816"/>
            <a:ext cx="8627872" cy="2071624"/>
          </a:xfrm>
        </p:spPr>
        <p:txBody>
          <a:bodyPr/>
          <a:lstStyle/>
          <a:p>
            <a:pPr algn="ctr"/>
            <a:r>
              <a:rPr lang="en-IN" sz="4000" dirty="0"/>
              <a:t>Key points about cross-examination</a:t>
            </a:r>
          </a:p>
        </p:txBody>
      </p:sp>
      <p:sp>
        <p:nvSpPr>
          <p:cNvPr id="3" name="Content Placeholder 2">
            <a:extLst>
              <a:ext uri="{FF2B5EF4-FFF2-40B4-BE49-F238E27FC236}">
                <a16:creationId xmlns:a16="http://schemas.microsoft.com/office/drawing/2014/main" id="{12EC3FBF-6C7B-710F-D015-46D08686489B}"/>
              </a:ext>
            </a:extLst>
          </p:cNvPr>
          <p:cNvSpPr>
            <a:spLocks noGrp="1"/>
          </p:cNvSpPr>
          <p:nvPr>
            <p:ph idx="1"/>
          </p:nvPr>
        </p:nvSpPr>
        <p:spPr>
          <a:xfrm>
            <a:off x="3726688" y="1668272"/>
            <a:ext cx="8353552" cy="4681728"/>
          </a:xfrm>
        </p:spPr>
        <p:txBody>
          <a:bodyPr/>
          <a:lstStyle/>
          <a:p>
            <a:pPr algn="just"/>
            <a:r>
              <a:rPr lang="en-US" sz="2000" b="1" dirty="0"/>
              <a:t>Confrontation: </a:t>
            </a:r>
            <a:r>
              <a:rPr lang="en-US" sz="2000" dirty="0"/>
              <a:t>Cross-examination is often confrontational in nature, with the cross-examiner seeking to highlight any inconsistencies or weaknesses in the witness's testimony.</a:t>
            </a:r>
          </a:p>
          <a:p>
            <a:pPr algn="just"/>
            <a:endParaRPr lang="en-US" sz="2000" dirty="0"/>
          </a:p>
          <a:p>
            <a:pPr algn="just"/>
            <a:r>
              <a:rPr lang="en-US" sz="2000" b="1" dirty="0"/>
              <a:t>Right to Confrontation:</a:t>
            </a:r>
            <a:r>
              <a:rPr lang="en-US" sz="2000" dirty="0"/>
              <a:t> The right to cross-examine witnesses is considered a fundamental element of due process in many legal systems. It allows the opposing party to challenge the evidence presented against them.</a:t>
            </a:r>
            <a:endParaRPr lang="en-IN" sz="2000" dirty="0"/>
          </a:p>
        </p:txBody>
      </p:sp>
    </p:spTree>
    <p:extLst>
      <p:ext uri="{BB962C8B-B14F-4D97-AF65-F5344CB8AC3E}">
        <p14:creationId xmlns:p14="http://schemas.microsoft.com/office/powerpoint/2010/main" val="1685385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BAC1-6AFF-5708-40F6-24EAF662A276}"/>
              </a:ext>
            </a:extLst>
          </p:cNvPr>
          <p:cNvSpPr>
            <a:spLocks noGrp="1"/>
          </p:cNvSpPr>
          <p:nvPr>
            <p:ph type="title"/>
          </p:nvPr>
        </p:nvSpPr>
        <p:spPr>
          <a:xfrm>
            <a:off x="4224528" y="233445"/>
            <a:ext cx="6906892" cy="1893928"/>
          </a:xfrm>
        </p:spPr>
        <p:txBody>
          <a:bodyPr/>
          <a:lstStyle/>
          <a:p>
            <a:r>
              <a:rPr lang="en-US" sz="4000" dirty="0"/>
              <a:t>Preparation of cross examination:</a:t>
            </a:r>
            <a:br>
              <a:rPr lang="en-IN" sz="4000" dirty="0"/>
            </a:br>
            <a:endParaRPr lang="en-IN" sz="4000" dirty="0"/>
          </a:p>
        </p:txBody>
      </p:sp>
      <p:sp>
        <p:nvSpPr>
          <p:cNvPr id="3" name="Content Placeholder 2">
            <a:extLst>
              <a:ext uri="{FF2B5EF4-FFF2-40B4-BE49-F238E27FC236}">
                <a16:creationId xmlns:a16="http://schemas.microsoft.com/office/drawing/2014/main" id="{45806B93-4A1C-5972-05DC-B6F2A54964C1}"/>
              </a:ext>
            </a:extLst>
          </p:cNvPr>
          <p:cNvSpPr>
            <a:spLocks noGrp="1"/>
          </p:cNvSpPr>
          <p:nvPr>
            <p:ph idx="1"/>
          </p:nvPr>
        </p:nvSpPr>
        <p:spPr>
          <a:xfrm>
            <a:off x="4224528" y="2001416"/>
            <a:ext cx="7783970" cy="2494280"/>
          </a:xfrm>
        </p:spPr>
        <p:txBody>
          <a:bodyPr/>
          <a:lstStyle/>
          <a:p>
            <a:pPr marL="342900" indent="-342900" algn="just">
              <a:buFont typeface="Arial" panose="020B0604020202020204" pitchFamily="34" charset="0"/>
              <a:buChar char="•"/>
            </a:pPr>
            <a:r>
              <a:rPr lang="en-IN" sz="2000" dirty="0"/>
              <a:t>To read the facts of the case minutely.</a:t>
            </a:r>
          </a:p>
          <a:p>
            <a:pPr marL="342900" indent="-342900" algn="just">
              <a:buFont typeface="Arial" panose="020B0604020202020204" pitchFamily="34" charset="0"/>
              <a:buChar char="•"/>
            </a:pPr>
            <a:r>
              <a:rPr lang="en-IN" sz="2000" dirty="0"/>
              <a:t>To read the statement of the witness whom you want to cross examine minutely.</a:t>
            </a:r>
          </a:p>
          <a:p>
            <a:pPr marL="342900" indent="-342900" algn="just">
              <a:buFont typeface="Arial" panose="020B0604020202020204" pitchFamily="34" charset="0"/>
              <a:buChar char="•"/>
            </a:pPr>
            <a:r>
              <a:rPr lang="en-IN" sz="2000" dirty="0"/>
              <a:t>To find out defects in the replies given by the witness in bis statement.</a:t>
            </a:r>
          </a:p>
          <a:p>
            <a:pPr marL="342900" indent="-342900" algn="just">
              <a:buFont typeface="Arial" panose="020B0604020202020204" pitchFamily="34" charset="0"/>
              <a:buChar char="•"/>
            </a:pPr>
            <a:r>
              <a:rPr lang="en-IN" sz="2000" dirty="0"/>
              <a:t>To collect some other information about the witness which are not on record. </a:t>
            </a:r>
          </a:p>
          <a:p>
            <a:pPr marL="342900" indent="-342900" algn="just">
              <a:buFont typeface="Arial" panose="020B0604020202020204" pitchFamily="34" charset="0"/>
              <a:buChar char="•"/>
            </a:pPr>
            <a:r>
              <a:rPr lang="en-IN" sz="2000" dirty="0"/>
              <a:t>To study the financial statement, assessment order of the witness if available.</a:t>
            </a:r>
          </a:p>
          <a:p>
            <a:pPr marL="342900" indent="-342900" algn="just">
              <a:buFont typeface="Arial" panose="020B0604020202020204" pitchFamily="34" charset="0"/>
              <a:buChar char="•"/>
            </a:pPr>
            <a:r>
              <a:rPr lang="en-IN" sz="2000" dirty="0"/>
              <a:t>To make out some questions in advance which you want to raise during cross examination. </a:t>
            </a:r>
          </a:p>
          <a:p>
            <a:pPr marL="342900" indent="-342900" algn="just">
              <a:buFont typeface="Arial" panose="020B0604020202020204" pitchFamily="34" charset="0"/>
              <a:buChar char="•"/>
            </a:pPr>
            <a:r>
              <a:rPr lang="en-IN" sz="2000" dirty="0"/>
              <a:t>To hit the witness on main issues. </a:t>
            </a:r>
          </a:p>
          <a:p>
            <a:pPr marL="342900" indent="-342900" algn="just">
              <a:buFont typeface="Arial" panose="020B0604020202020204" pitchFamily="34" charset="0"/>
              <a:buChar char="•"/>
            </a:pPr>
            <a:r>
              <a:rPr lang="en-IN" sz="2000" dirty="0"/>
              <a:t>To read his face impression and body language.  </a:t>
            </a:r>
          </a:p>
          <a:p>
            <a:pPr algn="just"/>
            <a:r>
              <a:rPr lang="en-US" sz="2000" dirty="0"/>
              <a:t> </a:t>
            </a:r>
            <a:endParaRPr lang="en-IN" sz="2000" dirty="0"/>
          </a:p>
          <a:p>
            <a:pPr algn="just"/>
            <a:endParaRPr lang="en-IN" sz="2000" dirty="0"/>
          </a:p>
        </p:txBody>
      </p:sp>
    </p:spTree>
    <p:extLst>
      <p:ext uri="{BB962C8B-B14F-4D97-AF65-F5344CB8AC3E}">
        <p14:creationId xmlns:p14="http://schemas.microsoft.com/office/powerpoint/2010/main" val="312592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1A60-E467-0129-4903-557111502D58}"/>
              </a:ext>
            </a:extLst>
          </p:cNvPr>
          <p:cNvSpPr>
            <a:spLocks noGrp="1"/>
          </p:cNvSpPr>
          <p:nvPr>
            <p:ph type="title"/>
          </p:nvPr>
        </p:nvSpPr>
        <p:spPr>
          <a:xfrm>
            <a:off x="0" y="153416"/>
            <a:ext cx="7593584" cy="1623568"/>
          </a:xfrm>
        </p:spPr>
        <p:txBody>
          <a:bodyPr/>
          <a:lstStyle/>
          <a:p>
            <a:r>
              <a:rPr lang="en-US" dirty="0"/>
              <a:t>How cross examination is done</a:t>
            </a:r>
            <a:endParaRPr lang="en-IN" dirty="0"/>
          </a:p>
        </p:txBody>
      </p:sp>
      <p:sp>
        <p:nvSpPr>
          <p:cNvPr id="3" name="Content Placeholder 2">
            <a:extLst>
              <a:ext uri="{FF2B5EF4-FFF2-40B4-BE49-F238E27FC236}">
                <a16:creationId xmlns:a16="http://schemas.microsoft.com/office/drawing/2014/main" id="{D73EC0D0-F42E-E776-972C-427D9B6E6EBD}"/>
              </a:ext>
            </a:extLst>
          </p:cNvPr>
          <p:cNvSpPr>
            <a:spLocks noGrp="1"/>
          </p:cNvSpPr>
          <p:nvPr>
            <p:ph idx="1"/>
          </p:nvPr>
        </p:nvSpPr>
        <p:spPr>
          <a:xfrm>
            <a:off x="0" y="1784096"/>
            <a:ext cx="7745984" cy="3892804"/>
          </a:xfrm>
        </p:spPr>
        <p:txBody>
          <a:bodyPr/>
          <a:lstStyle/>
          <a:p>
            <a:pPr marL="342900" indent="-342900" algn="just">
              <a:buFont typeface="Arial" panose="020B0604020202020204" pitchFamily="34" charset="0"/>
              <a:buChar char="•"/>
            </a:pPr>
            <a:r>
              <a:rPr lang="en-US" dirty="0"/>
              <a:t>File application before the Taxman for cross examination.</a:t>
            </a:r>
          </a:p>
          <a:p>
            <a:pPr marL="342900" indent="-342900" algn="just">
              <a:buFont typeface="Arial" panose="020B0604020202020204" pitchFamily="34" charset="0"/>
              <a:buChar char="•"/>
            </a:pPr>
            <a:r>
              <a:rPr lang="en-US" dirty="0"/>
              <a:t>Taxman will provide opportunity by giving notice to Witness and Assessee fixing date and time of cross-examination.</a:t>
            </a:r>
          </a:p>
          <a:p>
            <a:pPr marL="342900" indent="-342900" algn="just">
              <a:buFont typeface="Arial" panose="020B0604020202020204" pitchFamily="34" charset="0"/>
              <a:buChar char="•"/>
            </a:pPr>
            <a:r>
              <a:rPr lang="en-US" dirty="0"/>
              <a:t>Upon cross-examination the Taxman may record another statement of the witness.</a:t>
            </a:r>
            <a:endParaRPr lang="en-IN" dirty="0"/>
          </a:p>
        </p:txBody>
      </p:sp>
    </p:spTree>
    <p:extLst>
      <p:ext uri="{BB962C8B-B14F-4D97-AF65-F5344CB8AC3E}">
        <p14:creationId xmlns:p14="http://schemas.microsoft.com/office/powerpoint/2010/main" val="2624005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8F3B-FCE7-AF68-10BD-A096C974B0B8}"/>
              </a:ext>
            </a:extLst>
          </p:cNvPr>
          <p:cNvSpPr>
            <a:spLocks noGrp="1"/>
          </p:cNvSpPr>
          <p:nvPr>
            <p:ph type="title"/>
          </p:nvPr>
        </p:nvSpPr>
        <p:spPr>
          <a:xfrm>
            <a:off x="3574473" y="835983"/>
            <a:ext cx="8488218" cy="1232962"/>
          </a:xfrm>
        </p:spPr>
        <p:txBody>
          <a:bodyPr/>
          <a:lstStyle/>
          <a:p>
            <a:r>
              <a:rPr lang="en-US" dirty="0"/>
              <a:t>Copy of the statement</a:t>
            </a:r>
            <a:endParaRPr lang="en-IN" dirty="0"/>
          </a:p>
        </p:txBody>
      </p:sp>
      <p:sp>
        <p:nvSpPr>
          <p:cNvPr id="3" name="Content Placeholder 2">
            <a:extLst>
              <a:ext uri="{FF2B5EF4-FFF2-40B4-BE49-F238E27FC236}">
                <a16:creationId xmlns:a16="http://schemas.microsoft.com/office/drawing/2014/main" id="{C3472F91-7DB8-8EDB-AB3F-65A53161DDE5}"/>
              </a:ext>
            </a:extLst>
          </p:cNvPr>
          <p:cNvSpPr>
            <a:spLocks noGrp="1"/>
          </p:cNvSpPr>
          <p:nvPr>
            <p:ph idx="1"/>
          </p:nvPr>
        </p:nvSpPr>
        <p:spPr>
          <a:xfrm>
            <a:off x="4058274" y="2326825"/>
            <a:ext cx="6766560" cy="2700528"/>
          </a:xfrm>
        </p:spPr>
        <p:txBody>
          <a:bodyPr/>
          <a:lstStyle/>
          <a:p>
            <a:pPr marL="457200" indent="-457200" algn="just">
              <a:buFont typeface="Arial" panose="020B0604020202020204" pitchFamily="34" charset="0"/>
              <a:buChar char="•"/>
            </a:pPr>
            <a:r>
              <a:rPr lang="en-US" sz="2800" dirty="0"/>
              <a:t>Obtaining copy of statement from investigation officer.</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Obtaining copy of statement from Assessing officer.</a:t>
            </a:r>
          </a:p>
          <a:p>
            <a:pPr marL="457200" indent="-457200" algn="just">
              <a:buFont typeface="Arial" panose="020B0604020202020204" pitchFamily="34" charset="0"/>
              <a:buChar char="•"/>
            </a:pPr>
            <a:endParaRPr lang="en-IN" sz="2800" dirty="0"/>
          </a:p>
        </p:txBody>
      </p:sp>
    </p:spTree>
    <p:extLst>
      <p:ext uri="{BB962C8B-B14F-4D97-AF65-F5344CB8AC3E}">
        <p14:creationId xmlns:p14="http://schemas.microsoft.com/office/powerpoint/2010/main" val="2984547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0DE7-BFAD-E575-238F-434C943717E2}"/>
              </a:ext>
            </a:extLst>
          </p:cNvPr>
          <p:cNvSpPr>
            <a:spLocks noGrp="1"/>
          </p:cNvSpPr>
          <p:nvPr>
            <p:ph type="title"/>
          </p:nvPr>
        </p:nvSpPr>
        <p:spPr>
          <a:xfrm>
            <a:off x="78232" y="118872"/>
            <a:ext cx="12032488" cy="988568"/>
          </a:xfrm>
        </p:spPr>
        <p:txBody>
          <a:bodyPr/>
          <a:lstStyle/>
          <a:p>
            <a:r>
              <a:rPr lang="en-US" dirty="0"/>
              <a:t>Legal position on cross examination</a:t>
            </a:r>
            <a:endParaRPr lang="en-IN" dirty="0"/>
          </a:p>
        </p:txBody>
      </p:sp>
      <p:sp>
        <p:nvSpPr>
          <p:cNvPr id="3" name="Content Placeholder 2">
            <a:extLst>
              <a:ext uri="{FF2B5EF4-FFF2-40B4-BE49-F238E27FC236}">
                <a16:creationId xmlns:a16="http://schemas.microsoft.com/office/drawing/2014/main" id="{0F8E7C0F-7AC7-9F8C-491F-F2A28C8D9326}"/>
              </a:ext>
            </a:extLst>
          </p:cNvPr>
          <p:cNvSpPr>
            <a:spLocks noGrp="1"/>
          </p:cNvSpPr>
          <p:nvPr>
            <p:ph sz="half" idx="1"/>
          </p:nvPr>
        </p:nvSpPr>
        <p:spPr>
          <a:xfrm>
            <a:off x="539496" y="1930400"/>
            <a:ext cx="11119104" cy="4434840"/>
          </a:xfrm>
        </p:spPr>
        <p:txBody>
          <a:bodyPr/>
          <a:lstStyle/>
          <a:p>
            <a:pPr marL="0" indent="0" algn="just">
              <a:buNone/>
            </a:pPr>
            <a:r>
              <a:rPr lang="en-US" sz="2400" b="1" dirty="0"/>
              <a:t>It has been held in various cases that if opportunity of cross examination is not provided then the said statement cannot be relied upon as it violates principles of natural justice. The various cases in this regard are:</a:t>
            </a:r>
          </a:p>
          <a:p>
            <a:pPr marL="0" indent="0" algn="just">
              <a:buNone/>
            </a:pPr>
            <a:endParaRPr lang="en-US" sz="2400" dirty="0"/>
          </a:p>
          <a:p>
            <a:pPr algn="just"/>
            <a:r>
              <a:rPr lang="it-IT" sz="2400" dirty="0"/>
              <a:t>Laxmanbhai S. Patel V. CIT 327 ITR 291 (2010)</a:t>
            </a:r>
          </a:p>
          <a:p>
            <a:pPr algn="just"/>
            <a:r>
              <a:rPr lang="en-US" sz="2400" dirty="0"/>
              <a:t>Kalra Glass Factory V. Sales Tax Tribunal – 167 ITR 488 (SC) </a:t>
            </a:r>
          </a:p>
          <a:p>
            <a:pPr algn="just"/>
            <a:r>
              <a:rPr lang="en-IN" sz="2400" dirty="0" err="1"/>
              <a:t>Dhakeswari</a:t>
            </a:r>
            <a:r>
              <a:rPr lang="en-IN" sz="2400" dirty="0"/>
              <a:t> Cotton Mills Ltd. vs. C.I.T., 26 ITR 775 (SC)</a:t>
            </a:r>
            <a:endParaRPr lang="en-US" sz="2400" dirty="0"/>
          </a:p>
          <a:p>
            <a:pPr algn="just"/>
            <a:r>
              <a:rPr lang="en-US" sz="2400" dirty="0"/>
              <a:t>Lakshman Exports Ltd. v. Collector of Central Excise (2005) 10 SCC 634</a:t>
            </a:r>
          </a:p>
          <a:p>
            <a:pPr algn="just"/>
            <a:r>
              <a:rPr lang="en-US" sz="2400" dirty="0"/>
              <a:t>Andaman Timber Industries (2015) 281 CTR 214 (SC)</a:t>
            </a:r>
          </a:p>
          <a:p>
            <a:pPr algn="just"/>
            <a:r>
              <a:rPr lang="en-US" sz="2400" dirty="0" err="1"/>
              <a:t>Kishinchand</a:t>
            </a:r>
            <a:r>
              <a:rPr lang="en-US" sz="2400" dirty="0"/>
              <a:t> </a:t>
            </a:r>
            <a:r>
              <a:rPr lang="en-US" sz="2400" dirty="0" err="1"/>
              <a:t>Chellaram</a:t>
            </a:r>
            <a:r>
              <a:rPr lang="en-US" sz="2400" dirty="0"/>
              <a:t> V. CIT, (1980) 125 ITR 0713</a:t>
            </a:r>
          </a:p>
          <a:p>
            <a:pPr algn="just"/>
            <a:r>
              <a:rPr lang="en-IN" sz="2400" dirty="0"/>
              <a:t>CIT, Central v. Sunita </a:t>
            </a:r>
            <a:r>
              <a:rPr lang="en-IN" sz="2400" dirty="0" err="1"/>
              <a:t>Dhadda</a:t>
            </a:r>
            <a:r>
              <a:rPr lang="en-IN" sz="2400" dirty="0"/>
              <a:t> [2018] 100 taxmann.com 526 (SC)</a:t>
            </a:r>
          </a:p>
        </p:txBody>
      </p:sp>
    </p:spTree>
    <p:extLst>
      <p:ext uri="{BB962C8B-B14F-4D97-AF65-F5344CB8AC3E}">
        <p14:creationId xmlns:p14="http://schemas.microsoft.com/office/powerpoint/2010/main" val="1864630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975360" y="1822704"/>
            <a:ext cx="7198360" cy="884936"/>
          </a:xfrm>
        </p:spPr>
        <p:txBody>
          <a:bodyPr/>
          <a:lstStyle/>
          <a:p>
            <a:pPr algn="ctr"/>
            <a:r>
              <a:rPr lang="en-US" sz="6600" dirty="0"/>
              <a:t>CONCLUSION</a:t>
            </a:r>
          </a:p>
        </p:txBody>
      </p:sp>
    </p:spTree>
    <p:extLst>
      <p:ext uri="{BB962C8B-B14F-4D97-AF65-F5344CB8AC3E}">
        <p14:creationId xmlns:p14="http://schemas.microsoft.com/office/powerpoint/2010/main" val="9481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5043055" y="436298"/>
            <a:ext cx="7105965" cy="1627632"/>
          </a:xfrm>
        </p:spPr>
        <p:txBody>
          <a:bodyPr/>
          <a:lstStyle/>
          <a:p>
            <a:r>
              <a:rPr lang="en-US" sz="4400" dirty="0">
                <a:latin typeface="+mj-lt"/>
              </a:rPr>
              <a:t>Sections under which statement is recorded</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958286" y="2395699"/>
            <a:ext cx="6770293" cy="3538570"/>
          </a:xfrm>
        </p:spPr>
        <p:txBody>
          <a:bodyPr/>
          <a:lstStyle/>
          <a:p>
            <a:pPr fontAlgn="base">
              <a:lnSpc>
                <a:spcPct val="107000"/>
              </a:lnSpc>
              <a:spcAft>
                <a:spcPts val="800"/>
              </a:spcAft>
            </a:pPr>
            <a:endParaRPr lang="en-IN" sz="2800" u="sng" kern="0" dirty="0">
              <a:effectLst/>
              <a:latin typeface="Sabon Next LT (Body)"/>
              <a:ea typeface="Times New Roman" panose="02020603050405020304" pitchFamily="18" charset="0"/>
              <a:cs typeface="Arial" panose="020B0604020202020204" pitchFamily="34" charset="0"/>
            </a:endParaRPr>
          </a:p>
          <a:p>
            <a:pPr marL="457200" indent="-457200" fontAlgn="base">
              <a:lnSpc>
                <a:spcPct val="107000"/>
              </a:lnSpc>
              <a:spcAft>
                <a:spcPts val="800"/>
              </a:spcAft>
              <a:buFont typeface="Arial" panose="020B0604020202020204" pitchFamily="34" charset="0"/>
              <a:buChar char="•"/>
            </a:pPr>
            <a:r>
              <a:rPr lang="en-IN" sz="2800" u="sng" kern="0" dirty="0">
                <a:effectLst/>
                <a:latin typeface="Sabon Next LT (Body)"/>
                <a:ea typeface="Times New Roman" panose="02020603050405020304" pitchFamily="18" charset="0"/>
                <a:cs typeface="Arial" panose="020B0604020202020204" pitchFamily="34" charset="0"/>
              </a:rPr>
              <a:t>Statement recorded under oath</a:t>
            </a:r>
            <a:endParaRPr lang="en-IN" sz="2800" u="sng" kern="100" dirty="0">
              <a:effectLst/>
              <a:latin typeface="Sabon Next LT (Body)"/>
              <a:ea typeface="Calibri" panose="020F0502020204030204" pitchFamily="34" charset="0"/>
              <a:cs typeface="Arial" panose="020B0604020202020204" pitchFamily="34" charset="0"/>
            </a:endParaRPr>
          </a:p>
          <a:p>
            <a:pPr fontAlgn="base">
              <a:lnSpc>
                <a:spcPct val="107000"/>
              </a:lnSpc>
              <a:spcAft>
                <a:spcPts val="800"/>
              </a:spcAft>
            </a:pPr>
            <a:r>
              <a:rPr lang="en-IN" sz="2800" kern="0" dirty="0">
                <a:effectLst/>
                <a:latin typeface="Sabon Next LT (Body)"/>
                <a:ea typeface="Times New Roman" panose="02020603050405020304" pitchFamily="18" charset="0"/>
                <a:cs typeface="Arial" panose="020B0604020202020204" pitchFamily="34" charset="0"/>
              </a:rPr>
              <a:t>u/s 131 &amp; 132(4) of th</a:t>
            </a:r>
            <a:r>
              <a:rPr lang="en-IN" sz="2800" kern="0" dirty="0">
                <a:latin typeface="Sabon Next LT (Body)"/>
                <a:ea typeface="Times New Roman" panose="02020603050405020304" pitchFamily="18" charset="0"/>
                <a:cs typeface="Arial" panose="020B0604020202020204" pitchFamily="34" charset="0"/>
              </a:rPr>
              <a:t>e Income Tax Act</a:t>
            </a:r>
            <a:endParaRPr lang="en-IN" sz="2800" kern="100" dirty="0">
              <a:effectLst/>
              <a:latin typeface="Sabon Next LT (Body)"/>
              <a:ea typeface="Calibri" panose="020F0502020204030204" pitchFamily="34" charset="0"/>
              <a:cs typeface="Arial" panose="020B0604020202020204" pitchFamily="34" charset="0"/>
            </a:endParaRPr>
          </a:p>
          <a:p>
            <a:pPr marL="457200" indent="-457200" fontAlgn="base">
              <a:lnSpc>
                <a:spcPct val="107000"/>
              </a:lnSpc>
              <a:spcAft>
                <a:spcPts val="800"/>
              </a:spcAft>
              <a:buFont typeface="Arial" panose="020B0604020202020204" pitchFamily="34" charset="0"/>
              <a:buChar char="•"/>
            </a:pPr>
            <a:r>
              <a:rPr lang="en-IN" sz="2800" u="sng" kern="0" dirty="0">
                <a:effectLst/>
                <a:latin typeface="Sabon Next LT (Body)"/>
                <a:ea typeface="Times New Roman" panose="02020603050405020304" pitchFamily="18" charset="0"/>
                <a:cs typeface="Arial" panose="020B0604020202020204" pitchFamily="34" charset="0"/>
              </a:rPr>
              <a:t>Statement recorded without oath</a:t>
            </a:r>
            <a:endParaRPr lang="en-IN" sz="2800" u="sng" kern="100" dirty="0">
              <a:effectLst/>
              <a:latin typeface="Sabon Next LT (Body)"/>
              <a:ea typeface="Calibri" panose="020F0502020204030204" pitchFamily="34" charset="0"/>
              <a:cs typeface="Arial" panose="020B0604020202020204" pitchFamily="34" charset="0"/>
            </a:endParaRPr>
          </a:p>
          <a:p>
            <a:r>
              <a:rPr lang="en-IN" sz="2800" kern="0" dirty="0">
                <a:effectLst/>
                <a:latin typeface="Sabon Next LT (Body)"/>
                <a:ea typeface="Times New Roman" panose="02020603050405020304" pitchFamily="18" charset="0"/>
                <a:cs typeface="Arial" panose="020B0604020202020204" pitchFamily="34" charset="0"/>
              </a:rPr>
              <a:t>u/s 133A &amp; 133A(5) </a:t>
            </a:r>
            <a:r>
              <a:rPr lang="en-US" sz="2800" kern="0" dirty="0">
                <a:effectLst/>
                <a:latin typeface="Sabon Next LT (Body)"/>
                <a:ea typeface="Times New Roman" panose="02020603050405020304" pitchFamily="18" charset="0"/>
                <a:cs typeface="Arial" panose="020B0604020202020204" pitchFamily="34" charset="0"/>
              </a:rPr>
              <a:t>of the Income Tax Act</a:t>
            </a:r>
            <a:endParaRPr lang="en-US" sz="2800" dirty="0">
              <a:latin typeface="Sabon Next LT (Body)"/>
              <a:cs typeface="Arial" panose="020B0604020202020204" pitchFamily="34" charset="0"/>
            </a:endParaRPr>
          </a:p>
        </p:txBody>
      </p:sp>
    </p:spTree>
    <p:extLst>
      <p:ext uri="{BB962C8B-B14F-4D97-AF65-F5344CB8AC3E}">
        <p14:creationId xmlns:p14="http://schemas.microsoft.com/office/powerpoint/2010/main" val="685681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400" y="640080"/>
            <a:ext cx="7823200" cy="2002536"/>
          </a:xfrm>
        </p:spPr>
        <p:txBody>
          <a:bodyPr/>
          <a:lstStyle/>
          <a:p>
            <a:pPr algn="ctr"/>
            <a:r>
              <a:rPr lang="en-US" dirty="0"/>
              <a:t>THANK YOU FOR YOUR</a:t>
            </a:r>
            <a:br>
              <a:rPr lang="en-US" dirty="0"/>
            </a:br>
            <a:r>
              <a:rPr lang="en-US" dirty="0"/>
              <a:t>PATIENT LISTENING</a:t>
            </a:r>
            <a:br>
              <a:rPr lang="en-US" dirty="0"/>
            </a:br>
            <a:endParaRPr lang="en-US"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81280" y="2225040"/>
            <a:ext cx="8056880" cy="3007360"/>
          </a:xfrm>
        </p:spPr>
        <p:txBody>
          <a:bodyPr/>
          <a:lstStyle/>
          <a:p>
            <a:pPr algn="ctr"/>
            <a:r>
              <a:rPr lang="en-US" dirty="0"/>
              <a:t>FOR QUERIES ON </a:t>
            </a:r>
          </a:p>
          <a:p>
            <a:pPr algn="ctr"/>
            <a:br>
              <a:rPr lang="en-US" dirty="0"/>
            </a:br>
            <a:r>
              <a:rPr lang="en-US" dirty="0"/>
              <a:t>INCOME TAX MATTERS</a:t>
            </a:r>
          </a:p>
          <a:p>
            <a:pPr algn="ctr"/>
            <a:r>
              <a:rPr lang="en-US" dirty="0"/>
              <a:t>YOU CAN CONTACT ME AT</a:t>
            </a:r>
          </a:p>
          <a:p>
            <a:pPr algn="ctr"/>
            <a:r>
              <a:rPr lang="en-US" dirty="0"/>
              <a:t>PK@INCOMETAXPARASKOCHAR.COM</a:t>
            </a:r>
          </a:p>
          <a:p>
            <a:pPr algn="ctr"/>
            <a:r>
              <a:rPr lang="en-US" dirty="0"/>
              <a:t> </a:t>
            </a:r>
            <a:br>
              <a:rPr lang="en-US" dirty="0"/>
            </a:br>
            <a:r>
              <a:rPr lang="en-US" dirty="0"/>
              <a:t>OR YOU CAN LOG ON TO </a:t>
            </a:r>
          </a:p>
          <a:p>
            <a:pPr algn="ctr"/>
            <a:r>
              <a:rPr kumimoji="0" lang="en-US" sz="2400" b="1" i="0" u="none" strike="noStrike" kern="1200" cap="none" spc="0" normalizeH="0" baseline="0" noProof="0" dirty="0">
                <a:ln>
                  <a:prstDash val="solid"/>
                </a:ln>
                <a:effectLst>
                  <a:outerShdw blurRad="88000" dist="50800" dir="5040000" algn="tl">
                    <a:schemeClr val="accent4">
                      <a:tint val="80000"/>
                      <a:satMod val="250000"/>
                      <a:alpha val="45000"/>
                    </a:schemeClr>
                  </a:outerShdw>
                </a:effectLst>
                <a:uLnTx/>
                <a:uFillTx/>
                <a:latin typeface="+mj-lt"/>
                <a:ea typeface="+mj-ea"/>
                <a:cs typeface="+mj-cs"/>
              </a:rPr>
              <a:t>WWW.INCOMETAXPARASKOCHAR.COM</a:t>
            </a:r>
          </a:p>
          <a:p>
            <a:pPr algn="ctr"/>
            <a:endParaRPr lang="en-US" dirty="0"/>
          </a:p>
        </p:txBody>
      </p:sp>
    </p:spTree>
    <p:extLst>
      <p:ext uri="{BB962C8B-B14F-4D97-AF65-F5344CB8AC3E}">
        <p14:creationId xmlns:p14="http://schemas.microsoft.com/office/powerpoint/2010/main" val="100396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610947" y="992536"/>
            <a:ext cx="8080310" cy="1296955"/>
          </a:xfrm>
        </p:spPr>
        <p:txBody>
          <a:bodyPr/>
          <a:lstStyle/>
          <a:p>
            <a:r>
              <a:rPr lang="en-US" dirty="0"/>
              <a:t>Whose statement is recorded ?</a:t>
            </a:r>
          </a:p>
        </p:txBody>
      </p:sp>
      <p:sp>
        <p:nvSpPr>
          <p:cNvPr id="3" name="TextBox 2">
            <a:extLst>
              <a:ext uri="{FF2B5EF4-FFF2-40B4-BE49-F238E27FC236}">
                <a16:creationId xmlns:a16="http://schemas.microsoft.com/office/drawing/2014/main" id="{9D483F5C-6090-D31B-C463-1E9F773E0177}"/>
              </a:ext>
            </a:extLst>
          </p:cNvPr>
          <p:cNvSpPr txBox="1"/>
          <p:nvPr/>
        </p:nvSpPr>
        <p:spPr>
          <a:xfrm>
            <a:off x="3740727" y="2567709"/>
            <a:ext cx="7416800"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solidFill>
                  <a:srgbClr val="202C8F"/>
                </a:solidFill>
              </a:rPr>
              <a:t>Assessee</a:t>
            </a:r>
          </a:p>
          <a:p>
            <a:pPr marL="285750" indent="-285750" algn="just">
              <a:buFont typeface="Arial" panose="020B0604020202020204" pitchFamily="34" charset="0"/>
              <a:buChar char="•"/>
            </a:pPr>
            <a:r>
              <a:rPr lang="en-US" sz="2800" dirty="0">
                <a:solidFill>
                  <a:srgbClr val="202C8F"/>
                </a:solidFill>
              </a:rPr>
              <a:t>Director</a:t>
            </a:r>
          </a:p>
          <a:p>
            <a:pPr marL="285750" indent="-285750" algn="just">
              <a:buFont typeface="Arial" panose="020B0604020202020204" pitchFamily="34" charset="0"/>
              <a:buChar char="•"/>
            </a:pPr>
            <a:r>
              <a:rPr lang="en-US" sz="2800" dirty="0">
                <a:solidFill>
                  <a:srgbClr val="202C8F"/>
                </a:solidFill>
              </a:rPr>
              <a:t>Partner</a:t>
            </a:r>
          </a:p>
          <a:p>
            <a:pPr marL="285750" indent="-285750" algn="just">
              <a:buFont typeface="Arial" panose="020B0604020202020204" pitchFamily="34" charset="0"/>
              <a:buChar char="•"/>
            </a:pPr>
            <a:r>
              <a:rPr lang="en-US" sz="2800" dirty="0">
                <a:solidFill>
                  <a:srgbClr val="202C8F"/>
                </a:solidFill>
              </a:rPr>
              <a:t>Proprietor</a:t>
            </a:r>
          </a:p>
          <a:p>
            <a:pPr marL="285750" indent="-285750" algn="just">
              <a:buFont typeface="Arial" panose="020B0604020202020204" pitchFamily="34" charset="0"/>
              <a:buChar char="•"/>
            </a:pPr>
            <a:r>
              <a:rPr lang="en-US" sz="2800" dirty="0">
                <a:solidFill>
                  <a:srgbClr val="202C8F"/>
                </a:solidFill>
              </a:rPr>
              <a:t>Family Members</a:t>
            </a:r>
          </a:p>
          <a:p>
            <a:pPr marL="285750" indent="-285750" algn="just">
              <a:buFont typeface="Arial" panose="020B0604020202020204" pitchFamily="34" charset="0"/>
              <a:buChar char="•"/>
            </a:pPr>
            <a:r>
              <a:rPr lang="en-US" sz="2800" dirty="0">
                <a:solidFill>
                  <a:srgbClr val="202C8F"/>
                </a:solidFill>
              </a:rPr>
              <a:t>Staff</a:t>
            </a:r>
          </a:p>
          <a:p>
            <a:pPr marL="285750" indent="-285750" algn="just">
              <a:buFont typeface="Arial" panose="020B0604020202020204" pitchFamily="34" charset="0"/>
              <a:buChar char="•"/>
            </a:pPr>
            <a:r>
              <a:rPr lang="en-US" sz="2800" dirty="0">
                <a:solidFill>
                  <a:srgbClr val="202C8F"/>
                </a:solidFill>
              </a:rPr>
              <a:t>Witness</a:t>
            </a:r>
          </a:p>
          <a:p>
            <a:pPr marL="285750" indent="-285750" algn="just">
              <a:buFont typeface="Arial" panose="020B0604020202020204" pitchFamily="34" charset="0"/>
              <a:buChar char="•"/>
            </a:pPr>
            <a:r>
              <a:rPr lang="en-US" sz="2800" dirty="0">
                <a:solidFill>
                  <a:srgbClr val="202C8F"/>
                </a:solidFill>
              </a:rPr>
              <a:t>Any Other Person</a:t>
            </a:r>
          </a:p>
        </p:txBody>
      </p:sp>
    </p:spTree>
    <p:extLst>
      <p:ext uri="{BB962C8B-B14F-4D97-AF65-F5344CB8AC3E}">
        <p14:creationId xmlns:p14="http://schemas.microsoft.com/office/powerpoint/2010/main" val="167418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C9F0-6AAD-03B4-D4DA-EA5C565F1DF0}"/>
              </a:ext>
            </a:extLst>
          </p:cNvPr>
          <p:cNvSpPr>
            <a:spLocks noGrp="1"/>
          </p:cNvSpPr>
          <p:nvPr>
            <p:ph type="title"/>
          </p:nvPr>
        </p:nvSpPr>
        <p:spPr>
          <a:xfrm>
            <a:off x="536448" y="661970"/>
            <a:ext cx="11119104" cy="768096"/>
          </a:xfrm>
        </p:spPr>
        <p:txBody>
          <a:bodyPr/>
          <a:lstStyle/>
          <a:p>
            <a:r>
              <a:rPr lang="en-US" dirty="0"/>
              <a:t>Basic structure of statement</a:t>
            </a:r>
            <a:endParaRPr lang="en-IN" dirty="0"/>
          </a:p>
        </p:txBody>
      </p:sp>
      <p:sp>
        <p:nvSpPr>
          <p:cNvPr id="3" name="Content Placeholder 2">
            <a:extLst>
              <a:ext uri="{FF2B5EF4-FFF2-40B4-BE49-F238E27FC236}">
                <a16:creationId xmlns:a16="http://schemas.microsoft.com/office/drawing/2014/main" id="{F6C25B10-CA6C-06D1-5227-6D3467CF8B1D}"/>
              </a:ext>
            </a:extLst>
          </p:cNvPr>
          <p:cNvSpPr>
            <a:spLocks noGrp="1"/>
          </p:cNvSpPr>
          <p:nvPr>
            <p:ph sz="half" idx="1"/>
          </p:nvPr>
        </p:nvSpPr>
        <p:spPr/>
        <p:txBody>
          <a:bodyPr/>
          <a:lstStyle/>
          <a:p>
            <a:r>
              <a:rPr lang="en-US" sz="2600" dirty="0"/>
              <a:t>Administration of Oath.</a:t>
            </a:r>
          </a:p>
          <a:p>
            <a:r>
              <a:rPr lang="en-US" sz="2600" dirty="0"/>
              <a:t>Confirming identity of Deponent.</a:t>
            </a:r>
          </a:p>
          <a:p>
            <a:r>
              <a:rPr lang="en-US" sz="2600" dirty="0"/>
              <a:t>Affirmation to consequence to giving false statement.</a:t>
            </a:r>
          </a:p>
          <a:p>
            <a:r>
              <a:rPr lang="en-US" sz="2600" dirty="0"/>
              <a:t>Details of Family Members.</a:t>
            </a:r>
          </a:p>
          <a:p>
            <a:r>
              <a:rPr lang="en-US" sz="2600" dirty="0"/>
              <a:t>Question related to the issue for which statement is recorded.</a:t>
            </a:r>
          </a:p>
          <a:p>
            <a:r>
              <a:rPr lang="en-US" sz="2600" dirty="0"/>
              <a:t>Confirmation that the statement is given willfully.</a:t>
            </a:r>
          </a:p>
          <a:p>
            <a:r>
              <a:rPr lang="en-US" sz="2600" dirty="0"/>
              <a:t>Signature on all pages.</a:t>
            </a:r>
          </a:p>
          <a:p>
            <a:endParaRPr lang="en-US" sz="2600" dirty="0"/>
          </a:p>
          <a:p>
            <a:pPr marL="0" indent="0" algn="just">
              <a:buNone/>
            </a:pPr>
            <a:r>
              <a:rPr lang="en-US" sz="2600" b="1" u="sng" dirty="0"/>
              <a:t>Note:</a:t>
            </a:r>
            <a:r>
              <a:rPr lang="en-US" sz="2600" dirty="0"/>
              <a:t> Statement now a days are typed on computer but the administration of oath and Confirmation that the statement is given willfully are hand written.</a:t>
            </a:r>
            <a:endParaRPr lang="en-IN" sz="2600" dirty="0"/>
          </a:p>
        </p:txBody>
      </p:sp>
    </p:spTree>
    <p:extLst>
      <p:ext uri="{BB962C8B-B14F-4D97-AF65-F5344CB8AC3E}">
        <p14:creationId xmlns:p14="http://schemas.microsoft.com/office/powerpoint/2010/main" val="339012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C9F0-6AAD-03B4-D4DA-EA5C565F1DF0}"/>
              </a:ext>
            </a:extLst>
          </p:cNvPr>
          <p:cNvSpPr>
            <a:spLocks noGrp="1"/>
          </p:cNvSpPr>
          <p:nvPr>
            <p:ph type="title"/>
          </p:nvPr>
        </p:nvSpPr>
        <p:spPr>
          <a:xfrm>
            <a:off x="0" y="661970"/>
            <a:ext cx="12192000" cy="768096"/>
          </a:xfrm>
        </p:spPr>
        <p:txBody>
          <a:bodyPr/>
          <a:lstStyle/>
          <a:p>
            <a:r>
              <a:rPr lang="en-US" dirty="0"/>
              <a:t>STANDARD ADMINISTRATION OF OATH</a:t>
            </a:r>
            <a:endParaRPr lang="en-IN" dirty="0"/>
          </a:p>
        </p:txBody>
      </p:sp>
      <p:sp>
        <p:nvSpPr>
          <p:cNvPr id="3" name="Content Placeholder 2">
            <a:extLst>
              <a:ext uri="{FF2B5EF4-FFF2-40B4-BE49-F238E27FC236}">
                <a16:creationId xmlns:a16="http://schemas.microsoft.com/office/drawing/2014/main" id="{F6C25B10-CA6C-06D1-5227-6D3467CF8B1D}"/>
              </a:ext>
            </a:extLst>
          </p:cNvPr>
          <p:cNvSpPr>
            <a:spLocks noGrp="1"/>
          </p:cNvSpPr>
          <p:nvPr>
            <p:ph sz="half" idx="1"/>
          </p:nvPr>
        </p:nvSpPr>
        <p:spPr>
          <a:xfrm>
            <a:off x="530260" y="3035992"/>
            <a:ext cx="11119104" cy="1822335"/>
          </a:xfrm>
        </p:spPr>
        <p:txBody>
          <a:bodyPr/>
          <a:lstStyle/>
          <a:p>
            <a:pPr marL="0" indent="0" algn="ctr">
              <a:buNone/>
            </a:pPr>
            <a:r>
              <a:rPr lang="en-US" sz="2800" dirty="0"/>
              <a:t>I _____________, son of ______________, residing at __________________, do hereby swear in the name of GOD that whatever I shall state, will be the truth, the whole truth and nothing but the truth. </a:t>
            </a:r>
            <a:endParaRPr lang="en-IN" sz="2800" dirty="0"/>
          </a:p>
        </p:txBody>
      </p:sp>
    </p:spTree>
    <p:extLst>
      <p:ext uri="{BB962C8B-B14F-4D97-AF65-F5344CB8AC3E}">
        <p14:creationId xmlns:p14="http://schemas.microsoft.com/office/powerpoint/2010/main" val="427547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C9F0-6AAD-03B4-D4DA-EA5C565F1DF0}"/>
              </a:ext>
            </a:extLst>
          </p:cNvPr>
          <p:cNvSpPr>
            <a:spLocks noGrp="1"/>
          </p:cNvSpPr>
          <p:nvPr>
            <p:ph type="title"/>
          </p:nvPr>
        </p:nvSpPr>
        <p:spPr>
          <a:xfrm>
            <a:off x="-6188" y="366406"/>
            <a:ext cx="12192000" cy="768096"/>
          </a:xfrm>
        </p:spPr>
        <p:txBody>
          <a:bodyPr/>
          <a:lstStyle/>
          <a:p>
            <a:r>
              <a:rPr lang="en-US" sz="3600" dirty="0"/>
              <a:t>STANDARD Affirmation to consequence to giving false statement</a:t>
            </a:r>
            <a:endParaRPr lang="en-IN" sz="3600" dirty="0"/>
          </a:p>
        </p:txBody>
      </p:sp>
      <p:sp>
        <p:nvSpPr>
          <p:cNvPr id="3" name="Content Placeholder 2">
            <a:extLst>
              <a:ext uri="{FF2B5EF4-FFF2-40B4-BE49-F238E27FC236}">
                <a16:creationId xmlns:a16="http://schemas.microsoft.com/office/drawing/2014/main" id="{F6C25B10-CA6C-06D1-5227-6D3467CF8B1D}"/>
              </a:ext>
            </a:extLst>
          </p:cNvPr>
          <p:cNvSpPr>
            <a:spLocks noGrp="1"/>
          </p:cNvSpPr>
          <p:nvPr>
            <p:ph sz="half" idx="1"/>
          </p:nvPr>
        </p:nvSpPr>
        <p:spPr>
          <a:xfrm>
            <a:off x="530260" y="1881447"/>
            <a:ext cx="11119104" cy="1822335"/>
          </a:xfrm>
        </p:spPr>
        <p:txBody>
          <a:bodyPr/>
          <a:lstStyle/>
          <a:p>
            <a:pPr marL="0" indent="0" algn="just">
              <a:buNone/>
            </a:pPr>
            <a:r>
              <a:rPr lang="en-US" sz="2400" b="1" dirty="0">
                <a:solidFill>
                  <a:schemeClr val="tx1"/>
                </a:solidFill>
              </a:rPr>
              <a:t>Q.</a:t>
            </a:r>
            <a:r>
              <a:rPr lang="en-US" sz="2400" dirty="0">
                <a:solidFill>
                  <a:schemeClr val="tx1"/>
                </a:solidFill>
              </a:rPr>
              <a:t> </a:t>
            </a:r>
            <a:r>
              <a:rPr lang="en-US" sz="2400" dirty="0"/>
              <a:t>Your attention is drawn towards the following provisions of the IPC, section 179 (Refusing to Answer question), 180 (Refusing to sign statement) and 181 (giving/making false statement on oath). Besides your attention is also drawn to the following provision of IT Act, Section 277 (giving false statement in verification), 277A (falsification of books of accounts) 278 (enabling others to evade tax). Any contravention of the above mentioned provisions shall attract penal action against you. Please confirm that you have been made aware of the same.</a:t>
            </a:r>
          </a:p>
          <a:p>
            <a:pPr marL="0" indent="0" algn="just">
              <a:buNone/>
            </a:pPr>
            <a:endParaRPr lang="en-US" sz="2400" dirty="0"/>
          </a:p>
          <a:p>
            <a:pPr marL="0" indent="0" algn="just">
              <a:buNone/>
            </a:pPr>
            <a:r>
              <a:rPr lang="en-US" sz="2400" b="1" dirty="0">
                <a:solidFill>
                  <a:schemeClr val="tx1"/>
                </a:solidFill>
              </a:rPr>
              <a:t>A.</a:t>
            </a:r>
            <a:r>
              <a:rPr lang="en-US" sz="2400" dirty="0">
                <a:solidFill>
                  <a:schemeClr val="tx1"/>
                </a:solidFill>
              </a:rPr>
              <a:t> </a:t>
            </a:r>
            <a:r>
              <a:rPr lang="en-US" sz="2400" dirty="0"/>
              <a:t>Sir, I confirm that the penal provisions for giving false statement on oath have been explained to me. I also confirm having seen and understood the above cited provisions. </a:t>
            </a:r>
          </a:p>
          <a:p>
            <a:pPr marL="0" indent="0" algn="just">
              <a:buNone/>
            </a:pPr>
            <a:endParaRPr lang="en-IN" sz="2400" dirty="0"/>
          </a:p>
        </p:txBody>
      </p:sp>
    </p:spTree>
    <p:extLst>
      <p:ext uri="{BB962C8B-B14F-4D97-AF65-F5344CB8AC3E}">
        <p14:creationId xmlns:p14="http://schemas.microsoft.com/office/powerpoint/2010/main" val="395417924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{7C87A274-2154-4C36-8A36-413E591F52DD}tf78438558_win32</Template>
  <TotalTime>705</TotalTime>
  <Words>3365</Words>
  <Application>Microsoft Office PowerPoint</Application>
  <PresentationFormat>Widescreen</PresentationFormat>
  <Paragraphs>268</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Baskerville Old Face</vt:lpstr>
      <vt:lpstr>Sabon Next LT</vt:lpstr>
      <vt:lpstr>Sabon Next LT (Body)</vt:lpstr>
      <vt:lpstr>Wingdings</vt:lpstr>
      <vt:lpstr>Office Theme</vt:lpstr>
      <vt:lpstr>STATEMENT under the income tax act, 1961</vt:lpstr>
      <vt:lpstr>TOPICS</vt:lpstr>
      <vt:lpstr>INTRODUCTION</vt:lpstr>
      <vt:lpstr>What is statement ?</vt:lpstr>
      <vt:lpstr>Sections under which statement is recorded</vt:lpstr>
      <vt:lpstr>Whose statement is recorded ?</vt:lpstr>
      <vt:lpstr>Basic structure of statement</vt:lpstr>
      <vt:lpstr>STANDARD ADMINISTRATION OF OATH</vt:lpstr>
      <vt:lpstr>STANDARD Affirmation to consequence to giving false statement</vt:lpstr>
      <vt:lpstr>STANDARD CONFIRMATION OF WILLFUL STATEMENT</vt:lpstr>
      <vt:lpstr>TYPES OF STATEMENT</vt:lpstr>
      <vt:lpstr>STATEMENT DURING SEARCH</vt:lpstr>
      <vt:lpstr>ISSUES in PRELIMINARY STATEMENT</vt:lpstr>
      <vt:lpstr>Sample questions</vt:lpstr>
      <vt:lpstr>ISSUES in Final STATEMENT</vt:lpstr>
      <vt:lpstr>Sample questions</vt:lpstr>
      <vt:lpstr>Sample questions</vt:lpstr>
      <vt:lpstr>STATEMENT DURING SURVEY</vt:lpstr>
      <vt:lpstr>Statement on consequential survey or search</vt:lpstr>
      <vt:lpstr>Statement during TDS Survey</vt:lpstr>
      <vt:lpstr>Statement during Survey by Tax Recovery Officer</vt:lpstr>
      <vt:lpstr>Statement in response to notice u/s 131(1A)</vt:lpstr>
      <vt:lpstr>Statement during Assessment proceeding</vt:lpstr>
      <vt:lpstr>Is statement an evidence ?</vt:lpstr>
      <vt:lpstr>Is statement an evidence ?</vt:lpstr>
      <vt:lpstr>How to give statement ?</vt:lpstr>
      <vt:lpstr>PowerPoint Presentation</vt:lpstr>
      <vt:lpstr>RECORDING OF CONFESSIONAL STATEMENT</vt:lpstr>
      <vt:lpstr>What is RETRACTION OF STATEMENT?</vt:lpstr>
      <vt:lpstr>CONDITION FOR RETRACTION OF STATEMENT</vt:lpstr>
      <vt:lpstr>CASE LAWS (CONDITION FOR RETRACTION)</vt:lpstr>
      <vt:lpstr>CASE LAWS (CONDITION FOR RETRACTION)</vt:lpstr>
      <vt:lpstr>CASE LAWS (CONDITION FOR RETRACTION)</vt:lpstr>
      <vt:lpstr>PowerPoint Presentation</vt:lpstr>
      <vt:lpstr>PROCEDURE FOR RETRACTION OF STATEMENT</vt:lpstr>
      <vt:lpstr>Contents of affidavit  for retraction</vt:lpstr>
      <vt:lpstr>STEPS TO BE TAKEN AFTER RETRACTION AFFIDAVIT</vt:lpstr>
      <vt:lpstr>CONSEQUENCES FOR RETRACTION OF STATEMENT </vt:lpstr>
      <vt:lpstr>CONSEQUENCES FOR RETRACTION OF STATEMENT </vt:lpstr>
      <vt:lpstr>Impact of retraction</vt:lpstr>
      <vt:lpstr>What is Cross Examination? </vt:lpstr>
      <vt:lpstr>HOW TO  CROSS-EXAMINE</vt:lpstr>
      <vt:lpstr>Key points about cross-examination</vt:lpstr>
      <vt:lpstr>Key points about cross-examination</vt:lpstr>
      <vt:lpstr>Preparation of cross examination: </vt:lpstr>
      <vt:lpstr>How cross examination is done</vt:lpstr>
      <vt:lpstr>Copy of the statement</vt:lpstr>
      <vt:lpstr>Legal position on cross examination</vt:lpstr>
      <vt:lpstr>CONCLUSION</vt:lpstr>
      <vt:lpstr>THANK YOU FOR YOUR PATIENT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under the income tax act, 1961</dc:title>
  <dc:subject/>
  <dc:creator>Pratik Jain</dc:creator>
  <cp:lastModifiedBy>Dr. Paras Kochar, Advocate</cp:lastModifiedBy>
  <cp:revision>1</cp:revision>
  <dcterms:created xsi:type="dcterms:W3CDTF">2024-01-28T13:17:25Z</dcterms:created>
  <dcterms:modified xsi:type="dcterms:W3CDTF">2025-07-12T07:51:49Z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